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65" r:id="rId5"/>
    <p:sldId id="271" r:id="rId6"/>
    <p:sldId id="272" r:id="rId7"/>
    <p:sldId id="259" r:id="rId8"/>
    <p:sldId id="260" r:id="rId9"/>
    <p:sldId id="262" r:id="rId10"/>
    <p:sldId id="267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20762-1276-4987-84BD-0E1E3EE18B4D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9F6D04-7E7A-4AD1-8041-2BEDF7E44F9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BDD600-B45D-4757-A27A-63B7EBE2EB1C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82BBA8-A83D-4124-BDDD-9F6006DB7D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on_Fran\Desktop\ClickHandler.ash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10332640" cy="7181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548680"/>
            <a:ext cx="5328592" cy="331236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hr-HR" sz="8800" dirty="0" smtClean="0">
                <a:solidFill>
                  <a:srgbClr val="FF0000"/>
                </a:solidFill>
              </a:rPr>
              <a:t>Šibenik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5112568" cy="908720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Fran Martinović 8.e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.panoramio.com/photos/large/12287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4134334"/>
          </a:xfrm>
          <a:prstGeom prst="rect">
            <a:avLst/>
          </a:prstGeom>
          <a:noFill/>
        </p:spPr>
      </p:pic>
      <p:pic>
        <p:nvPicPr>
          <p:cNvPr id="3" name="Picture 4" descr="http://www.picture-newsletter.com/krka/krka-slapo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79054"/>
            <a:ext cx="5220072" cy="3378946"/>
          </a:xfrm>
          <a:prstGeom prst="rect">
            <a:avLst/>
          </a:prstGeom>
          <a:noFill/>
        </p:spPr>
      </p:pic>
      <p:pic>
        <p:nvPicPr>
          <p:cNvPr id="35844" name="Picture 4" descr="http://static.panoramio.com/photos/large/35920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7513639" cy="2780928"/>
          </a:xfrm>
          <a:prstGeom prst="rect">
            <a:avLst/>
          </a:prstGeom>
          <a:noFill/>
        </p:spPr>
      </p:pic>
      <p:pic>
        <p:nvPicPr>
          <p:cNvPr id="35846" name="Picture 6" descr="http://static.panoramio.com/photos/large/12287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0"/>
            <a:ext cx="5796136" cy="435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http://croatia.hr/Images/t900x600-305/croatia_dalmacija_primosten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544096" cy="7029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Primošten</a:t>
            </a:r>
            <a:endParaRPr lang="hr-HR" dirty="0">
              <a:ln>
                <a:solidFill>
                  <a:srgbClr val="FFFF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</a:rPr>
              <a:t>Poznat je po ogromnim i prelijepim vinogradima.</a:t>
            </a:r>
          </a:p>
          <a:p>
            <a:r>
              <a:rPr lang="hr-HR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</a:rPr>
              <a:t>Poznat je i po utrci magarca po ljeti.</a:t>
            </a:r>
          </a:p>
          <a:p>
            <a:r>
              <a:rPr lang="hr-HR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</a:rPr>
              <a:t>Najveća plaža je Raduča, i manja od nje Mala Raduča, je u prvih 10 najljepših plaža u Hrvatskoj.</a:t>
            </a:r>
            <a:endParaRPr lang="hr-HR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13" descr="http://www.istriasun.com/images/primos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3877057"/>
          </a:xfrm>
          <a:prstGeom prst="rect">
            <a:avLst/>
          </a:prstGeom>
          <a:noFill/>
        </p:spPr>
      </p:pic>
      <p:pic>
        <p:nvPicPr>
          <p:cNvPr id="39951" name="Picture 15" descr="http://croatia.hr/Images/t900x600-304/croatia_dalmacija_primosten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284984"/>
          </a:xfrm>
          <a:prstGeom prst="rect">
            <a:avLst/>
          </a:prstGeom>
          <a:noFill/>
        </p:spPr>
      </p:pic>
      <p:pic>
        <p:nvPicPr>
          <p:cNvPr id="39953" name="Picture 17" descr="http://www.croatia-expert.com/wp-content/uploads/2013/08/Primosten-Be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5623685" cy="4221088"/>
          </a:xfrm>
          <a:prstGeom prst="rect">
            <a:avLst/>
          </a:prstGeom>
          <a:noFill/>
        </p:spPr>
      </p:pic>
      <p:pic>
        <p:nvPicPr>
          <p:cNvPr id="39955" name="Picture 19" descr="https://media-cdn.tripadvisor.com/media/photo-s/07/66/ce/32/getlstd-property-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511884" cy="2906267"/>
          </a:xfrm>
          <a:prstGeom prst="rect">
            <a:avLst/>
          </a:prstGeom>
          <a:noFill/>
        </p:spPr>
      </p:pic>
      <p:pic>
        <p:nvPicPr>
          <p:cNvPr id="39957" name="Picture 21" descr="https://www.kroati.de/images/uploads/reisefuehrer/kroatien/norddalmatien/primosten/primosten_panorama-strand-mala-raduca-hotel-zora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227" y="0"/>
            <a:ext cx="8331773" cy="4320480"/>
          </a:xfrm>
          <a:prstGeom prst="rect">
            <a:avLst/>
          </a:prstGeom>
          <a:noFill/>
        </p:spPr>
      </p:pic>
      <p:pic>
        <p:nvPicPr>
          <p:cNvPr id="14" name="Picture 1" descr="C:\Users\Leon_Fran\Desktop\ClickHandler.ash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2348" y="2516899"/>
            <a:ext cx="6511652" cy="434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ytimg.com/vi/KrPKq4lk1N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1161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gradu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Grad u Dalmaciji.</a:t>
            </a:r>
          </a:p>
          <a:p>
            <a:r>
              <a:rPr lang="hr-HR" dirty="0" smtClean="0"/>
              <a:t>46 332 stanovnika po popisu iz 2011.</a:t>
            </a:r>
          </a:p>
          <a:p>
            <a:r>
              <a:rPr lang="hr-HR" dirty="0" smtClean="0"/>
              <a:t>Ima vrlo razvedenu obalu.</a:t>
            </a:r>
          </a:p>
          <a:p>
            <a:r>
              <a:rPr lang="hr-HR" dirty="0" smtClean="0"/>
              <a:t>Pod zaštitom je UNESCO-a.</a:t>
            </a:r>
          </a:p>
          <a:p>
            <a:r>
              <a:rPr lang="hr-HR" dirty="0" smtClean="0"/>
              <a:t>Mediteranska klima.</a:t>
            </a:r>
          </a:p>
          <a:p>
            <a:r>
              <a:rPr lang="hr-HR" dirty="0" smtClean="0"/>
              <a:t>24 crkve, 6 samostanam, 4 tvrđave.</a:t>
            </a:r>
          </a:p>
          <a:p>
            <a:r>
              <a:rPr lang="hr-HR" dirty="0" smtClean="0"/>
              <a:t>Prvi put se spominje 1066 (kralj Petar Krešimir IV.)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benik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212976"/>
          </a:xfrm>
          <a:prstGeom prst="rect">
            <a:avLst/>
          </a:prstGeom>
          <a:noFill/>
        </p:spPr>
      </p:pic>
      <p:pic>
        <p:nvPicPr>
          <p:cNvPr id="2052" name="Picture 4" descr="sibenik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6948264" cy="4016097"/>
          </a:xfrm>
          <a:prstGeom prst="rect">
            <a:avLst/>
          </a:prstGeom>
          <a:noFill/>
        </p:spPr>
      </p:pic>
      <p:pic>
        <p:nvPicPr>
          <p:cNvPr id="2057" name="Picture 9" descr="http://www.smokvina.hr/common/a6/s/5790/sibenik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pic>
        <p:nvPicPr>
          <p:cNvPr id="2059" name="Picture 11" descr="http://www.planetware.com/photos-large/HR/croatia-sibenik-st-annes-fortres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0"/>
            <a:ext cx="6000750" cy="3857625"/>
          </a:xfrm>
          <a:prstGeom prst="rect">
            <a:avLst/>
          </a:prstGeom>
          <a:noFill/>
        </p:spPr>
      </p:pic>
      <p:pic>
        <p:nvPicPr>
          <p:cNvPr id="2061" name="Picture 13" descr="http://www.thenational.ae/storyimage/AB/20160524/ARTICLE/160529572/AR/0/&amp;NCS_modified=20160524095819&amp;MaxW=640&amp;imageVersion=default&amp;AR-160529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91668"/>
            <a:ext cx="5508104" cy="366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Industrija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7. srpnja 1937. godine u Tvornici aluminija „Ivanal“u Lozovcu, tada jedinoj u Europi, izliven je prvi alumini</a:t>
            </a:r>
          </a:p>
          <a:p>
            <a:r>
              <a:rPr lang="hr-HR" dirty="0" smtClean="0"/>
              <a:t>Od te godine počinje aluminijski dio povijesti Šibenika koji je trajao do 1991. godine, kada se ona zatvorila.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pic>
        <p:nvPicPr>
          <p:cNvPr id="38914" name="Picture 2" descr="Aluminijska povijest Šiben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 kao spas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Tranzicija plus politika odnijeli su Šibeniku 16-20 tisuća radnih mjesta. </a:t>
            </a:r>
          </a:p>
          <a:p>
            <a:r>
              <a:rPr lang="hr-HR" dirty="0" smtClean="0"/>
              <a:t>Nakon zatvaranja tvornice Šibenik se prebacio na turizam.</a:t>
            </a:r>
          </a:p>
          <a:p>
            <a:r>
              <a:rPr lang="hr-HR" dirty="0" smtClean="0"/>
              <a:t>Uređena je i prva plaža u samom gradu, Banj, koja je odmah postala prvoklasan turistički toponim.</a:t>
            </a:r>
          </a:p>
        </p:txBody>
      </p:sp>
      <p:pic>
        <p:nvPicPr>
          <p:cNvPr id="37890" name="Picture 2" descr="http://www.renegadetravels.com/wp-content/uploads/2015/05/banj-beach-siberni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615139"/>
            <a:ext cx="3384376" cy="224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_Fran\Desktop\ClickHandler.as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402366" cy="9495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Katedrala Sv. Jakova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hr-H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Najznačajniji šibenski spomenik poznat u europskom graditeljstvu tijekom 15. st.</a:t>
            </a:r>
          </a:p>
          <a:p>
            <a:r>
              <a:rPr lang="hr-H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5 generacija je radilo ovu katedralu preko 100 godina.</a:t>
            </a:r>
          </a:p>
          <a:p>
            <a:r>
              <a:rPr lang="hr-H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Pod zaštitom je UNESCO-a.</a:t>
            </a:r>
          </a:p>
          <a:p>
            <a:r>
              <a:rPr lang="hr-H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Jedina katedrala u Europi izgrađena ni sa čim drugim nego kamena.</a:t>
            </a:r>
          </a:p>
          <a:p>
            <a:r>
              <a:rPr lang="hr-H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Jurjev vijenac uklesan u katedralu sadrži 184 glava.</a:t>
            </a:r>
          </a:p>
          <a:p>
            <a:endParaRPr lang="hr-HR" dirty="0" smtClean="0">
              <a:solidFill>
                <a:srgbClr val="FFFF00"/>
              </a:solidFill>
            </a:endParaRPr>
          </a:p>
          <a:p>
            <a:endParaRPr lang="hr-HR" dirty="0" smtClean="0">
              <a:solidFill>
                <a:srgbClr val="FFFF00"/>
              </a:solidFill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Šibenik- katedrala sv. Ja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657" y="0"/>
            <a:ext cx="3439343" cy="5155332"/>
          </a:xfrm>
          <a:prstGeom prst="rect">
            <a:avLst/>
          </a:prstGeom>
          <a:noFill/>
        </p:spPr>
      </p:pic>
      <p:pic>
        <p:nvPicPr>
          <p:cNvPr id="2050" name="Picture 2" descr="C:\Users\Leon_Fran\Desktop\Sibenik_katedrala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08263" cy="5708317"/>
          </a:xfrm>
          <a:prstGeom prst="rect">
            <a:avLst/>
          </a:prstGeom>
          <a:noFill/>
        </p:spPr>
      </p:pic>
      <p:pic>
        <p:nvPicPr>
          <p:cNvPr id="2051" name="Picture 3" descr="C:\Users\Leon_Fran\Desktop\Sibenik_katedrala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379463"/>
            <a:ext cx="2987824" cy="4478537"/>
          </a:xfrm>
          <a:prstGeom prst="rect">
            <a:avLst/>
          </a:prstGeom>
          <a:noFill/>
        </p:spPr>
      </p:pic>
      <p:pic>
        <p:nvPicPr>
          <p:cNvPr id="2055" name="Picture 7" descr="Šibenik- katedrala sv. Jako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1650"/>
            <a:ext cx="7620000" cy="5086350"/>
          </a:xfrm>
          <a:prstGeom prst="rect">
            <a:avLst/>
          </a:prstGeom>
          <a:noFill/>
        </p:spPr>
      </p:pic>
      <p:pic>
        <p:nvPicPr>
          <p:cNvPr id="2057" name="Picture 9" descr="Šibenik- katedrala sv. Jako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156176" cy="4101553"/>
          </a:xfrm>
          <a:prstGeom prst="rect">
            <a:avLst/>
          </a:prstGeom>
          <a:noFill/>
        </p:spPr>
      </p:pic>
      <p:pic>
        <p:nvPicPr>
          <p:cNvPr id="2059" name="Picture 11" descr="Šibenik- katedrala sv. Jako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0"/>
            <a:ext cx="3491880" cy="5234081"/>
          </a:xfrm>
          <a:prstGeom prst="rect">
            <a:avLst/>
          </a:prstGeom>
          <a:noFill/>
        </p:spPr>
      </p:pic>
      <p:pic>
        <p:nvPicPr>
          <p:cNvPr id="2061" name="Picture 13" descr="Šibenik- katedrala sv. Jakov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948348"/>
            <a:ext cx="5868144" cy="3909652"/>
          </a:xfrm>
          <a:prstGeom prst="rect">
            <a:avLst/>
          </a:prstGeom>
          <a:noFill/>
        </p:spPr>
      </p:pic>
      <p:pic>
        <p:nvPicPr>
          <p:cNvPr id="2063" name="Picture 15" descr="Šibenik- katedrala sv. Jako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6516216" cy="4341430"/>
          </a:xfrm>
          <a:prstGeom prst="rect">
            <a:avLst/>
          </a:prstGeom>
          <a:noFill/>
        </p:spPr>
      </p:pic>
      <p:pic>
        <p:nvPicPr>
          <p:cNvPr id="2065" name="Picture 17" descr="Šibenik- katedrala sv. Jakov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7616" y="1677125"/>
            <a:ext cx="3456384" cy="518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on_Fran\Desktop\Kaštel-s-Baro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268" y="0"/>
            <a:ext cx="5615732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Sv.  Ane/Sv. Mihovila</a:t>
            </a:r>
            <a:endParaRPr lang="hr-HR" dirty="0"/>
          </a:p>
        </p:txBody>
      </p:sp>
      <p:pic>
        <p:nvPicPr>
          <p:cNvPr id="5124" name="Picture 4" descr="C:\Users\Leon_Fran\Desktop\Tanaja_s_Baron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04964"/>
            <a:ext cx="5004048" cy="37530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0" y="350100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Tanaja/Sv. Ivana</a:t>
            </a:r>
            <a:endParaRPr lang="hr-HR" dirty="0"/>
          </a:p>
        </p:txBody>
      </p:sp>
      <p:pic>
        <p:nvPicPr>
          <p:cNvPr id="9" name="Picture 6" descr="http://croatia.hr/Images/t900x600-18798/croatia_dalmatia_sibenik_fortress_of_st_nicholas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780928"/>
            <a:ext cx="5476662" cy="40770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Sv. Nikole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98080" cy="1143000"/>
          </a:xfrm>
        </p:spPr>
        <p:txBody>
          <a:bodyPr/>
          <a:lstStyle/>
          <a:p>
            <a:r>
              <a:rPr lang="hr-HR" dirty="0" smtClean="0"/>
              <a:t>Tvrđave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pkrka.hr/upload/stranice/2014/08/2014-08-01/76/slapovi1105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9127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hr-HR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B050"/>
                </a:solidFill>
              </a:rPr>
              <a:t>Nacionalni park Krka</a:t>
            </a:r>
            <a:endParaRPr lang="hr-HR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Nacionalni park udaljen par kilometara od Šibenika.</a:t>
            </a:r>
          </a:p>
          <a:p>
            <a:r>
              <a:rPr lang="hr-HR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Poznat je po velikom broju jezera i slapova.</a:t>
            </a:r>
          </a:p>
          <a:p>
            <a:r>
              <a:rPr lang="hr-HR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Posjetite park, rzgldajte grad i plovite brodom do Skradina.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584</TotalTime>
  <Words>271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 2</vt:lpstr>
      <vt:lpstr>Custom Design</vt:lpstr>
      <vt:lpstr>Solstice</vt:lpstr>
      <vt:lpstr>Šibenik</vt:lpstr>
      <vt:lpstr>O gradu</vt:lpstr>
      <vt:lpstr>PowerPoint Presentation</vt:lpstr>
      <vt:lpstr>Industrija</vt:lpstr>
      <vt:lpstr>Turizam kao spas</vt:lpstr>
      <vt:lpstr>Katedrala Sv. Jakova </vt:lpstr>
      <vt:lpstr>PowerPoint Presentation</vt:lpstr>
      <vt:lpstr>Tvrđave</vt:lpstr>
      <vt:lpstr>Nacionalni park Krka</vt:lpstr>
      <vt:lpstr>PowerPoint Presentation</vt:lpstr>
      <vt:lpstr>Primošten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Šibenik</dc:title>
  <dc:creator>Leon_Fran</dc:creator>
  <cp:lastModifiedBy>Topalusic</cp:lastModifiedBy>
  <cp:revision>57</cp:revision>
  <dcterms:created xsi:type="dcterms:W3CDTF">2017-05-25T06:59:39Z</dcterms:created>
  <dcterms:modified xsi:type="dcterms:W3CDTF">2017-06-06T22:43:50Z</dcterms:modified>
</cp:coreProperties>
</file>