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34" y="77270"/>
            <a:ext cx="16954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76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28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08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4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20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35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39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99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97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24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01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709578"/>
            <a:ext cx="16954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22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92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25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820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18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5C80-9505-44C7-ADCF-DC86BB52F887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B610-12A1-4464-B7EE-1292893B68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153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3000"/>
                    </a14:imgEffect>
                    <a14:imgEffect>
                      <a14:brightnessContrast bright="-2000" contrast="25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9712" y="995288"/>
            <a:ext cx="8001000" cy="2971801"/>
          </a:xfrm>
        </p:spPr>
        <p:txBody>
          <a:bodyPr>
            <a:normAutofit/>
          </a:bodyPr>
          <a:lstStyle/>
          <a:p>
            <a:r>
              <a:rPr lang="hr-HR" sz="8800" b="1" i="1" u="sng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SESVETE</a:t>
            </a:r>
            <a:endParaRPr lang="hr-HR" sz="8800" b="1" i="1" u="sng" dirty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379633"/>
            <a:ext cx="6400800" cy="1947333"/>
          </a:xfrm>
        </p:spPr>
        <p:txBody>
          <a:bodyPr/>
          <a:lstStyle/>
          <a:p>
            <a:r>
              <a:rPr lang="hr-HR" dirty="0" smtClean="0">
                <a:ln w="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MARTIN POVRŽENIĆ 8.D</a:t>
            </a:r>
            <a:endParaRPr lang="hr-HR" dirty="0">
              <a:ln w="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589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STANOVNIŠTVO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76" y="2259874"/>
            <a:ext cx="3512855" cy="5329646"/>
          </a:xfrm>
        </p:spPr>
        <p:txBody>
          <a:bodyPr>
            <a:normAutofit/>
          </a:bodyPr>
          <a:lstStyle/>
          <a:p>
            <a:r>
              <a:rPr lang="hr-HR" dirty="0"/>
              <a:t>1991. stanovništvo je povećano pripajanjem naselja Brestje, Gajišće, Jelkovec, Kobiljak Sesvetski, Kraljevec Sesvetski, Novaki Kraljevečki, Sela Sesvetska, Selnica Sesvetska i Sopnica Sesvetska.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4" y="927463"/>
            <a:ext cx="4110446" cy="308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364">
            <a:off x="8492799" y="1196189"/>
            <a:ext cx="3400697" cy="226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71" y="3781463"/>
            <a:ext cx="428625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0" y="3049943"/>
            <a:ext cx="3872448" cy="2681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0" y="4519793"/>
            <a:ext cx="3435930" cy="22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ŽIVJETI U SESVETAMA?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ŠKOLA</a:t>
            </a:r>
          </a:p>
          <a:p>
            <a:r>
              <a:rPr lang="hr-HR" dirty="0" smtClean="0"/>
              <a:t>PROMET</a:t>
            </a:r>
          </a:p>
          <a:p>
            <a:r>
              <a:rPr lang="hr-HR" dirty="0" smtClean="0"/>
              <a:t>ŠPORTSKE DVORANE I DOGAĐAJI</a:t>
            </a:r>
          </a:p>
          <a:p>
            <a:r>
              <a:rPr lang="hr-HR" dirty="0" smtClean="0"/>
              <a:t>BLIZINA SVIH VAŽNIH </a:t>
            </a:r>
            <a:r>
              <a:rPr lang="hr-HR" dirty="0" smtClean="0"/>
              <a:t>USTANOVA</a:t>
            </a: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2196736"/>
            <a:ext cx="5893526" cy="2946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4676151"/>
            <a:ext cx="2794399" cy="1867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573">
            <a:off x="3304903" y="4114773"/>
            <a:ext cx="3944574" cy="2453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46" y="4713123"/>
            <a:ext cx="3485425" cy="21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8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POZNATE OSOBE IZ SESVETE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FILIP HRGOVIĆ</a:t>
            </a:r>
          </a:p>
          <a:p>
            <a:r>
              <a:rPr lang="hr-HR" dirty="0" smtClean="0"/>
              <a:t>MATEO KOVAČIĆ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28" y="684884"/>
            <a:ext cx="2477589" cy="371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" y="3213462"/>
            <a:ext cx="4172307" cy="336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172">
            <a:off x="4506686" y="3806244"/>
            <a:ext cx="2209800" cy="29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757">
            <a:off x="7456242" y="3070205"/>
            <a:ext cx="3944645" cy="22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rgbClr val="0070C0"/>
            </a:gs>
            <a:gs pos="100000">
              <a:srgbClr val="0070C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9" y="2134143"/>
            <a:ext cx="11407453" cy="4227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739" y="836023"/>
            <a:ext cx="88373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6000" b="1" dirty="0" smtClean="0">
                <a:ln/>
                <a:solidFill>
                  <a:srgbClr val="0070C0"/>
                </a:solidFill>
              </a:rPr>
              <a:t>HVALA NA PAŽNJI!!!</a:t>
            </a:r>
            <a:endParaRPr lang="hr-HR" sz="60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NASELJE U SASTAVU GRADA ZAGREBA I ZAGREBAČKE AGLOMERACIJE.</a:t>
            </a:r>
          </a:p>
          <a:p>
            <a:r>
              <a:rPr lang="hr-HR" dirty="0" smtClean="0"/>
              <a:t>70,009 STANOVNIKA.</a:t>
            </a:r>
          </a:p>
          <a:p>
            <a:r>
              <a:rPr lang="hr-HR" dirty="0" smtClean="0"/>
              <a:t>PROSTIRE SE NA 165,238 KM</a:t>
            </a:r>
            <a:r>
              <a:rPr lang="hr-HR" sz="1600" dirty="0" smtClean="0"/>
              <a:t>2</a:t>
            </a:r>
          </a:p>
          <a:p>
            <a:r>
              <a:rPr lang="hr-HR" dirty="0" smtClean="0"/>
              <a:t>JEDNA OD 17 ZAGREBAČKIH ČETVRTI.</a:t>
            </a:r>
          </a:p>
          <a:p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2" y="4516242"/>
            <a:ext cx="10672322" cy="211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1" y="2096086"/>
            <a:ext cx="3325763" cy="23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0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7646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OŠ SESVETE</a:t>
            </a:r>
          </a:p>
          <a:p>
            <a:r>
              <a:rPr lang="hr-HR" dirty="0" smtClean="0"/>
              <a:t>Gimnazija </a:t>
            </a:r>
            <a:r>
              <a:rPr lang="hr-HR" dirty="0"/>
              <a:t>Sesvete</a:t>
            </a:r>
          </a:p>
          <a:p>
            <a:r>
              <a:rPr lang="hr-HR" dirty="0"/>
              <a:t>Srednja škola Jelkovec</a:t>
            </a:r>
          </a:p>
          <a:p>
            <a:r>
              <a:rPr lang="hr-HR" dirty="0"/>
              <a:t>OŠ Brestje</a:t>
            </a:r>
          </a:p>
          <a:p>
            <a:r>
              <a:rPr lang="hr-HR" dirty="0"/>
              <a:t>OŠ Ivana Granđe</a:t>
            </a:r>
          </a:p>
          <a:p>
            <a:r>
              <a:rPr lang="hr-HR" dirty="0"/>
              <a:t>OŠ Jelkovec</a:t>
            </a:r>
          </a:p>
          <a:p>
            <a:r>
              <a:rPr lang="hr-HR" dirty="0"/>
              <a:t>OŠ </a:t>
            </a:r>
            <a:r>
              <a:rPr lang="hr-HR" dirty="0" smtClean="0"/>
              <a:t>Luka</a:t>
            </a:r>
            <a:endParaRPr lang="hr-HR" dirty="0"/>
          </a:p>
          <a:p>
            <a:r>
              <a:rPr lang="hr-HR" dirty="0"/>
              <a:t>OŠ Sesvetska Sela</a:t>
            </a:r>
          </a:p>
          <a:p>
            <a:r>
              <a:rPr lang="hr-HR" dirty="0"/>
              <a:t>OŠ Sesvetska Sopnica</a:t>
            </a:r>
          </a:p>
          <a:p>
            <a:r>
              <a:rPr lang="hr-HR" dirty="0"/>
              <a:t>OŠ Sesvetski Kraljevec</a:t>
            </a:r>
          </a:p>
          <a:p>
            <a:r>
              <a:rPr lang="hr-HR" dirty="0"/>
              <a:t>OŠ Vugrovec – Kašina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2" y="2047456"/>
            <a:ext cx="4453304" cy="333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0032">
            <a:off x="6380579" y="4620919"/>
            <a:ext cx="3420000" cy="1533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67" y="2047456"/>
            <a:ext cx="3256745" cy="2446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51" y="466549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i povijesna baština!!!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16" y="2017046"/>
            <a:ext cx="5495396" cy="502383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Prepoznatljiv i najpoznatiji dio Sesveta je stara barokna crkva Svih Svetih po kojoj je od srednjeg vijeka i cijelo okolno naselje dobilo svoje kajkavsko ime. </a:t>
            </a:r>
            <a:endParaRPr lang="hr-HR" dirty="0" smtClean="0"/>
          </a:p>
          <a:p>
            <a:r>
              <a:rPr lang="hr-HR" dirty="0"/>
              <a:t>Osim toga su Sesvete zavičaj najpoznatijeg kajkavskog pjesnika Dragutina Domjanića i Marijana Badela</a:t>
            </a:r>
            <a:r>
              <a:rPr lang="hr-HR" dirty="0" smtClean="0"/>
              <a:t>.</a:t>
            </a:r>
          </a:p>
          <a:p>
            <a:r>
              <a:rPr lang="hr-HR" dirty="0"/>
              <a:t>Glavne </a:t>
            </a:r>
            <a:r>
              <a:rPr lang="hr-HR" dirty="0" smtClean="0"/>
              <a:t>kulturne </a:t>
            </a:r>
            <a:r>
              <a:rPr lang="hr-HR" dirty="0"/>
              <a:t>ustanove u Sesvetama:</a:t>
            </a:r>
          </a:p>
          <a:p>
            <a:pPr marL="0" indent="0">
              <a:buNone/>
            </a:pPr>
            <a:r>
              <a:rPr lang="hr-HR" dirty="0" smtClean="0"/>
              <a:t>Muzej </a:t>
            </a:r>
            <a:r>
              <a:rPr lang="hr-HR" dirty="0"/>
              <a:t>Prigorja</a:t>
            </a:r>
          </a:p>
          <a:p>
            <a:pPr marL="0" indent="0">
              <a:buNone/>
            </a:pPr>
            <a:r>
              <a:rPr lang="hr-HR" dirty="0"/>
              <a:t>Knjižnica Sesvete</a:t>
            </a:r>
          </a:p>
          <a:p>
            <a:pPr marL="0" indent="0">
              <a:buNone/>
            </a:pPr>
            <a:r>
              <a:rPr lang="hr-HR" dirty="0"/>
              <a:t>Narodno sveučilište Sesvete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2017046"/>
            <a:ext cx="3901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759">
            <a:off x="9021599" y="2749191"/>
            <a:ext cx="2843133" cy="213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3632486"/>
            <a:ext cx="2531334" cy="2541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03" y="4934920"/>
            <a:ext cx="2530297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849476" cy="3852912"/>
          </a:xfrm>
        </p:spPr>
        <p:txBody>
          <a:bodyPr>
            <a:normAutofit/>
          </a:bodyPr>
          <a:lstStyle/>
          <a:p>
            <a:r>
              <a:rPr lang="hr-HR" dirty="0"/>
              <a:t>NK Sesvete</a:t>
            </a:r>
          </a:p>
          <a:p>
            <a:r>
              <a:rPr lang="hr-HR" dirty="0"/>
              <a:t>Boksački klub Sesvete </a:t>
            </a:r>
          </a:p>
          <a:p>
            <a:r>
              <a:rPr lang="hr-HR" dirty="0"/>
              <a:t>Taekwondo klub "Orion"</a:t>
            </a:r>
          </a:p>
          <a:p>
            <a:r>
              <a:rPr lang="hr-HR" dirty="0"/>
              <a:t>Hrvački klub Sesvete</a:t>
            </a:r>
          </a:p>
          <a:p>
            <a:r>
              <a:rPr lang="hr-HR" dirty="0"/>
              <a:t>Muški rukometni klub </a:t>
            </a:r>
            <a:r>
              <a:rPr lang="hr-HR" dirty="0" smtClean="0"/>
              <a:t>Sesvete</a:t>
            </a:r>
            <a:endParaRPr lang="hr-HR" dirty="0"/>
          </a:p>
          <a:p>
            <a:r>
              <a:rPr lang="hr-HR" dirty="0"/>
              <a:t>Rukometni klub </a:t>
            </a:r>
            <a:r>
              <a:rPr lang="hr-HR" dirty="0" smtClean="0"/>
              <a:t>Sesvete</a:t>
            </a:r>
            <a:endParaRPr lang="hr-HR" dirty="0"/>
          </a:p>
          <a:p>
            <a:r>
              <a:rPr lang="hr-HR" dirty="0"/>
              <a:t>Košarkaški klub Sesvete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386">
            <a:off x="4704474" y="2213144"/>
            <a:ext cx="24574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42" y="4062266"/>
            <a:ext cx="3962358" cy="2809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63" y="4956691"/>
            <a:ext cx="1792505" cy="179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232">
            <a:off x="7350173" y="1756128"/>
            <a:ext cx="4476708" cy="2754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018">
            <a:off x="4115683" y="328922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9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PROMETNA POVEZANOST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284381" cy="4106130"/>
          </a:xfrm>
        </p:spPr>
        <p:txBody>
          <a:bodyPr>
            <a:normAutofit/>
          </a:bodyPr>
          <a:lstStyle/>
          <a:p>
            <a:r>
              <a:rPr lang="hr-HR" dirty="0" smtClean="0"/>
              <a:t>ŽELJEZNICE .</a:t>
            </a:r>
          </a:p>
          <a:p>
            <a:r>
              <a:rPr lang="hr-HR" dirty="0" smtClean="0"/>
              <a:t>AUTOBUSNE LINIJE. </a:t>
            </a:r>
          </a:p>
          <a:p>
            <a:r>
              <a:rPr lang="hr-HR" dirty="0" smtClean="0"/>
              <a:t>VAŽNI PROMETNI PRAVCI (KRIŽANJE VAŽNIH AUTOCESTA).</a:t>
            </a:r>
          </a:p>
          <a:p>
            <a:r>
              <a:rPr lang="hr-HR" dirty="0" smtClean="0"/>
              <a:t>BLIZINA ZRAČNE LUKE.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24" y="1224634"/>
            <a:ext cx="5088688" cy="316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976">
            <a:off x="4861678" y="3229951"/>
            <a:ext cx="4590051" cy="3089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36" y="4774503"/>
            <a:ext cx="2546253" cy="189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6" y="4539254"/>
            <a:ext cx="3346792" cy="2257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2336873"/>
            <a:ext cx="5736267" cy="38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1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902164" cy="4373416"/>
          </a:xfrm>
        </p:spPr>
        <p:txBody>
          <a:bodyPr>
            <a:normAutofit fontScale="92500"/>
          </a:bodyPr>
          <a:lstStyle/>
          <a:p>
            <a:r>
              <a:rPr lang="hr-HR" dirty="0"/>
              <a:t>Sustavna arheološka istraživanja, što ih od 1976. kontinuirano provodi Muzej Prigorja Sesvete, iz dana u dan upotpunjuju sliku najstarije prošlosti sesvetskog prostora. Uz brojna nalazišta iz brončanog i željeznog doba te antike, osobito su značajni nalazi na višeslojnom arheološkom lokalitetu Kuzelin kod Glavnice Donje, sjeverno od Sesveta. Tu su, osim predmeta iz već spomenutih ranijih razdoblja, nađeni i artefakti iz keltskolatenskog vremena, do nedavnih nalaza s Gornjega grada jedini takve vrste na području Zagreba: fibule, srebrni novac, luksuzna grafitna i smeđepolirana keramika te ostaci utvrde na uzvisini od 511 metara.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908" y="851737"/>
            <a:ext cx="975360" cy="883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6" y="2612854"/>
            <a:ext cx="4321148" cy="32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SESVETE PLANOVI U BUDUĆNOSTI!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612363"/>
            <a:ext cx="9144000" cy="512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649">
            <a:off x="3066757" y="911263"/>
            <a:ext cx="7676857" cy="511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" y="393895"/>
            <a:ext cx="8749872" cy="44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INDUSTRIJA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MESNA INDUSTRIJA „SLJEME”</a:t>
            </a:r>
          </a:p>
          <a:p>
            <a:r>
              <a:rPr lang="hr-HR" dirty="0" smtClean="0"/>
              <a:t>BADEL</a:t>
            </a:r>
          </a:p>
          <a:p>
            <a:r>
              <a:rPr lang="hr-HR" dirty="0" smtClean="0"/>
              <a:t>DRVNA(DRVO I PLUTO)</a:t>
            </a:r>
          </a:p>
          <a:p>
            <a:r>
              <a:rPr lang="hr-HR" dirty="0" smtClean="0"/>
              <a:t>OBOJENIH METALA</a:t>
            </a:r>
          </a:p>
          <a:p>
            <a:r>
              <a:rPr lang="hr-HR" dirty="0" smtClean="0"/>
              <a:t>LEDO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834041"/>
            <a:ext cx="22860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76" y="2498481"/>
            <a:ext cx="47625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1" y="904261"/>
            <a:ext cx="3333750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8" y="2677243"/>
            <a:ext cx="3619263" cy="2205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8" y="3899018"/>
            <a:ext cx="1935071" cy="2911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648">
            <a:off x="5926401" y="4600494"/>
            <a:ext cx="906202" cy="2167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39" y="5181184"/>
            <a:ext cx="2196861" cy="141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60" y="5203581"/>
            <a:ext cx="4064461" cy="16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3" y="4874464"/>
            <a:ext cx="37623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206</TotalTime>
  <Words>344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SESVETE</vt:lpstr>
      <vt:lpstr>OBILJEŽJA!</vt:lpstr>
      <vt:lpstr>OBRAZOVANJE</vt:lpstr>
      <vt:lpstr>Kulturna i povijesna baština!!!</vt:lpstr>
      <vt:lpstr>SPORT</vt:lpstr>
      <vt:lpstr>PROMETNA POVEZANOST</vt:lpstr>
      <vt:lpstr>POVIJEST!</vt:lpstr>
      <vt:lpstr>SESVETE PLANOVI U BUDUĆNOSTI!</vt:lpstr>
      <vt:lpstr>INDUSTRIJA</vt:lpstr>
      <vt:lpstr>STANOVNIŠTVO</vt:lpstr>
      <vt:lpstr>ZAŠTO ŽIVJETI U SESVETAMA?</vt:lpstr>
      <vt:lpstr>POZNATE OSOBE IZ SESVETE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SESVETE</dc:title>
  <dc:creator>Martin</dc:creator>
  <cp:lastModifiedBy>Topalusic</cp:lastModifiedBy>
  <cp:revision>22</cp:revision>
  <dcterms:created xsi:type="dcterms:W3CDTF">2017-05-19T19:17:58Z</dcterms:created>
  <dcterms:modified xsi:type="dcterms:W3CDTF">2017-06-06T23:11:27Z</dcterms:modified>
</cp:coreProperties>
</file>