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62" d="100"/>
          <a:sy n="62" d="100"/>
        </p:scale>
        <p:origin x="96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hr/url?sa=i&amp;rct=j&amp;q=&amp;esrc=s&amp;source=images&amp;cd=&amp;cad=rja&amp;uact=8&amp;ved=0ahUKEwjL2cO4qInUAhULWRQKHXZXDwQQjRwIBw&amp;url=http://croatia.hr/hr-HR/Pretrazivac-smjestaja/Kongresni-centri/Mjesto/Porec/Kongresni-centar/Istarska-sabornica?bGNcMzc0NyxwXDE4MQ%3D%3D&amp;psig=AFQjCNGrsBY5-gYjlNUHgvt5GHNHBrn3EQ&amp;ust=1495742280130279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Poreč</a:t>
            </a:r>
            <a:endParaRPr lang="en-GB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                                                                         Vito Čulo 8.D</a:t>
            </a:r>
            <a:endParaRPr lang="en-GB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6274" y="838200"/>
            <a:ext cx="8705725" cy="369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14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4212" y="685800"/>
            <a:ext cx="6400800" cy="1341784"/>
          </a:xfrm>
        </p:spPr>
        <p:txBody>
          <a:bodyPr>
            <a:normAutofit fontScale="90000"/>
          </a:bodyPr>
          <a:lstStyle/>
          <a:p>
            <a:r>
              <a:rPr lang="hr-HR" dirty="0"/>
              <a:t>Istarska sabornica</a:t>
            </a:r>
            <a:endParaRPr lang="en-GB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83" y="2225650"/>
            <a:ext cx="5521225" cy="3693700"/>
          </a:xfrm>
          <a:prstGeom prst="rect">
            <a:avLst/>
          </a:prstGeom>
        </p:spPr>
      </p:pic>
      <p:pic>
        <p:nvPicPr>
          <p:cNvPr id="1026" name="Picture 2" descr="Slikovni rezultat za Istarska Sabornic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387" y="2225650"/>
            <a:ext cx="4824379" cy="36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21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4212" y="685800"/>
            <a:ext cx="5875614" cy="1520688"/>
          </a:xfrm>
        </p:spPr>
        <p:txBody>
          <a:bodyPr>
            <a:normAutofit fontScale="90000"/>
          </a:bodyPr>
          <a:lstStyle/>
          <a:p>
            <a:r>
              <a:rPr lang="hr-HR" dirty="0"/>
              <a:t>PETEROKUTNA KULA</a:t>
            </a:r>
            <a:endParaRPr lang="en-GB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9447" y="685800"/>
            <a:ext cx="4524375" cy="55245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2" y="2540365"/>
            <a:ext cx="5253659" cy="394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3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5915371" cy="1262271"/>
          </a:xfrm>
        </p:spPr>
        <p:txBody>
          <a:bodyPr/>
          <a:lstStyle/>
          <a:p>
            <a:r>
              <a:rPr lang="hr-HR" dirty="0"/>
              <a:t>KUĆA DVA SVECA</a:t>
            </a:r>
            <a:endParaRPr lang="en-GB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260" y="1948070"/>
            <a:ext cx="4724331" cy="435333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343" y="2352262"/>
            <a:ext cx="5444987" cy="343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26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4212" y="685800"/>
            <a:ext cx="6809892" cy="1838740"/>
          </a:xfrm>
        </p:spPr>
        <p:txBody>
          <a:bodyPr/>
          <a:lstStyle/>
          <a:p>
            <a:r>
              <a:rPr lang="hr-HR" dirty="0"/>
              <a:t>MARAFOR, FORUM ROMANUM</a:t>
            </a:r>
            <a:endParaRPr lang="en-GB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3121" y="1711924"/>
            <a:ext cx="4895816" cy="489581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1" y="2996755"/>
            <a:ext cx="5125244" cy="313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92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4212" y="685800"/>
            <a:ext cx="4185962" cy="1182758"/>
          </a:xfrm>
        </p:spPr>
        <p:txBody>
          <a:bodyPr>
            <a:normAutofit fontScale="90000"/>
          </a:bodyPr>
          <a:lstStyle/>
          <a:p>
            <a:r>
              <a:rPr lang="hr-HR" dirty="0"/>
              <a:t>Sjeverna kula</a:t>
            </a:r>
            <a:endParaRPr lang="en-GB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1" y="1868558"/>
            <a:ext cx="4533899" cy="453389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8111" y="905496"/>
            <a:ext cx="5505450" cy="488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62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6849649" cy="1620079"/>
          </a:xfrm>
        </p:spPr>
        <p:txBody>
          <a:bodyPr/>
          <a:lstStyle/>
          <a:p>
            <a:r>
              <a:rPr lang="hr-HR" dirty="0"/>
              <a:t>VELIKI NEPTUNOV HRAM</a:t>
            </a:r>
            <a:endParaRPr lang="en-GB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363" y="759422"/>
            <a:ext cx="4955373" cy="389613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392" y="2305879"/>
            <a:ext cx="5453791" cy="391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00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02872" y="2792527"/>
            <a:ext cx="10666275" cy="1396633"/>
          </a:xfrm>
        </p:spPr>
        <p:txBody>
          <a:bodyPr>
            <a:noAutofit/>
          </a:bodyPr>
          <a:lstStyle/>
          <a:p>
            <a:r>
              <a:rPr lang="hr-HR" sz="29600" dirty="0"/>
              <a:t>KRAJ</a:t>
            </a:r>
            <a:endParaRPr lang="en-GB" sz="29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Nasmiješeno lice 3"/>
          <p:cNvSpPr/>
          <p:nvPr/>
        </p:nvSpPr>
        <p:spPr>
          <a:xfrm>
            <a:off x="6380922" y="367747"/>
            <a:ext cx="2345635" cy="1807633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6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119502" y="0"/>
            <a:ext cx="8534400" cy="1507067"/>
          </a:xfrm>
        </p:spPr>
        <p:txBody>
          <a:bodyPr/>
          <a:lstStyle/>
          <a:p>
            <a:r>
              <a:rPr lang="hr-HR" dirty="0"/>
              <a:t>Povijest </a:t>
            </a:r>
            <a:r>
              <a:rPr lang="hr-HR" dirty="0" err="1"/>
              <a:t>poreča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4376" y="753533"/>
            <a:ext cx="8534400" cy="3615267"/>
          </a:xfrm>
        </p:spPr>
        <p:txBody>
          <a:bodyPr/>
          <a:lstStyle/>
          <a:p>
            <a:r>
              <a:rPr lang="hr-HR" dirty="0"/>
              <a:t>Poreč je naseljen još od prapovijesti, tijekom 2. stoljeća prije Krista rimski je </a:t>
            </a:r>
            <a:r>
              <a:rPr lang="hr-HR" dirty="0" err="1"/>
              <a:t>castrum</a:t>
            </a:r>
            <a:r>
              <a:rPr lang="hr-HR" dirty="0"/>
              <a:t> podignut na sitnom poluotoku</a:t>
            </a:r>
            <a:endParaRPr lang="en-GB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35" y="3072539"/>
            <a:ext cx="5452533" cy="3375885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724" y="3072539"/>
            <a:ext cx="5247821" cy="337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92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58244" y="185920"/>
            <a:ext cx="8534400" cy="1507067"/>
          </a:xfrm>
        </p:spPr>
        <p:txBody>
          <a:bodyPr/>
          <a:lstStyle/>
          <a:p>
            <a:r>
              <a:rPr lang="hr-HR" dirty="0"/>
              <a:t>Stanovnici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8401" y="233551"/>
            <a:ext cx="8534400" cy="3615267"/>
          </a:xfrm>
        </p:spPr>
        <p:txBody>
          <a:bodyPr/>
          <a:lstStyle/>
          <a:p>
            <a:r>
              <a:rPr lang="hr-HR" dirty="0" err="1"/>
              <a:t>Vecina</a:t>
            </a:r>
            <a:r>
              <a:rPr lang="hr-HR" dirty="0"/>
              <a:t> stanovnika su Hrvati a ima i: </a:t>
            </a:r>
            <a:r>
              <a:rPr lang="hr-HR" dirty="0" err="1"/>
              <a:t>Talijana,Slovenaca,Albanaca</a:t>
            </a:r>
            <a:r>
              <a:rPr lang="hr-HR" dirty="0"/>
              <a:t> i Srba</a:t>
            </a:r>
            <a:endParaRPr lang="en-GB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295" y="2765778"/>
            <a:ext cx="4886575" cy="327400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691" y="2391708"/>
            <a:ext cx="5695950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40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052564" y="37149"/>
            <a:ext cx="8534400" cy="1507067"/>
          </a:xfrm>
        </p:spPr>
        <p:txBody>
          <a:bodyPr/>
          <a:lstStyle/>
          <a:p>
            <a:r>
              <a:rPr lang="hr-HR" dirty="0"/>
              <a:t>Turizam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65552" y="1394926"/>
            <a:ext cx="3150669" cy="4455368"/>
          </a:xfrm>
        </p:spPr>
        <p:txBody>
          <a:bodyPr/>
          <a:lstStyle/>
          <a:p>
            <a:r>
              <a:rPr lang="hr-HR" dirty="0" err="1"/>
              <a:t>Pocinje</a:t>
            </a:r>
            <a:r>
              <a:rPr lang="hr-HR" dirty="0"/>
              <a:t> 1844. uz </a:t>
            </a:r>
            <a:r>
              <a:rPr lang="hr-HR" dirty="0" err="1"/>
              <a:t>pomoc</a:t>
            </a:r>
            <a:r>
              <a:rPr lang="hr-HR" dirty="0"/>
              <a:t> Austrijskog parobrodskog </a:t>
            </a:r>
            <a:r>
              <a:rPr lang="hr-HR" dirty="0" err="1"/>
              <a:t>drustva</a:t>
            </a:r>
            <a:r>
              <a:rPr lang="hr-HR" dirty="0"/>
              <a:t> traje do danas</a:t>
            </a:r>
            <a:endParaRPr lang="en-GB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6345" y="1394926"/>
            <a:ext cx="7642614" cy="438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30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08390" y="344310"/>
            <a:ext cx="8534400" cy="1507067"/>
          </a:xfrm>
        </p:spPr>
        <p:txBody>
          <a:bodyPr/>
          <a:lstStyle/>
          <a:p>
            <a:r>
              <a:rPr lang="hr-HR" dirty="0"/>
              <a:t>ZNAMENITOSTI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08390" y="1591056"/>
            <a:ext cx="8061290" cy="4967788"/>
          </a:xfrm>
        </p:spPr>
        <p:txBody>
          <a:bodyPr/>
          <a:lstStyle/>
          <a:p>
            <a:r>
              <a:rPr lang="hr-HR" dirty="0"/>
              <a:t>1.Eufrazijeva bazilika</a:t>
            </a:r>
          </a:p>
          <a:p>
            <a:r>
              <a:rPr lang="hr-HR" dirty="0"/>
              <a:t>2.Palača </a:t>
            </a:r>
            <a:r>
              <a:rPr lang="hr-HR" dirty="0" err="1"/>
              <a:t>Zuccato</a:t>
            </a:r>
            <a:endParaRPr lang="hr-HR" dirty="0"/>
          </a:p>
          <a:p>
            <a:r>
              <a:rPr lang="hr-HR" dirty="0"/>
              <a:t>3.Okrugla kula</a:t>
            </a:r>
          </a:p>
          <a:p>
            <a:r>
              <a:rPr lang="hr-HR" dirty="0"/>
              <a:t>4.Srednjovjekovni bedemi</a:t>
            </a:r>
          </a:p>
          <a:p>
            <a:r>
              <a:rPr lang="hr-HR" dirty="0"/>
              <a:t>5.Istarska sabornica</a:t>
            </a:r>
          </a:p>
          <a:p>
            <a:r>
              <a:rPr lang="hr-HR" dirty="0"/>
              <a:t>6.Peterokutna kula</a:t>
            </a:r>
          </a:p>
          <a:p>
            <a:r>
              <a:rPr lang="hr-HR" dirty="0"/>
              <a:t>7.Kuća Dva Sveca</a:t>
            </a:r>
          </a:p>
          <a:p>
            <a:r>
              <a:rPr lang="hr-HR" dirty="0"/>
              <a:t>8.Marafor, forum </a:t>
            </a:r>
            <a:r>
              <a:rPr lang="hr-HR" dirty="0" err="1"/>
              <a:t>romanum</a:t>
            </a:r>
            <a:endParaRPr lang="hr-HR" dirty="0"/>
          </a:p>
          <a:p>
            <a:r>
              <a:rPr lang="hr-HR" dirty="0"/>
              <a:t>9.Sjeverna kula</a:t>
            </a:r>
          </a:p>
          <a:p>
            <a:r>
              <a:rPr lang="hr-HR" dirty="0"/>
              <a:t>10.Veliki Neptunov hram</a:t>
            </a:r>
            <a:endParaRPr lang="en-GB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9364" y="644652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69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5936044" cy="1600201"/>
          </a:xfrm>
        </p:spPr>
        <p:txBody>
          <a:bodyPr/>
          <a:lstStyle/>
          <a:p>
            <a:r>
              <a:rPr lang="hr-HR" dirty="0"/>
              <a:t>EUFRAZIJEVA BAZILIKA</a:t>
            </a:r>
            <a:endParaRPr lang="en-GB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3956" y="373343"/>
            <a:ext cx="3820668" cy="575618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51" y="2771880"/>
            <a:ext cx="5076949" cy="277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00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5680012" cy="2002537"/>
          </a:xfrm>
        </p:spPr>
        <p:txBody>
          <a:bodyPr/>
          <a:lstStyle/>
          <a:p>
            <a:r>
              <a:rPr lang="hr-HR" dirty="0"/>
              <a:t>Palača </a:t>
            </a:r>
            <a:r>
              <a:rPr lang="hr-HR" dirty="0" err="1"/>
              <a:t>zuccato</a:t>
            </a:r>
            <a:endParaRPr lang="en-GB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0563" y="851158"/>
            <a:ext cx="6089904" cy="52197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2688336"/>
            <a:ext cx="4528614" cy="339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48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6233423" cy="1282149"/>
          </a:xfrm>
        </p:spPr>
        <p:txBody>
          <a:bodyPr/>
          <a:lstStyle/>
          <a:p>
            <a:r>
              <a:rPr lang="hr-HR" dirty="0"/>
              <a:t>OKRUGLA KULA</a:t>
            </a:r>
            <a:endParaRPr lang="en-GB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7934" y="536713"/>
            <a:ext cx="4230940" cy="5585792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898" y="2593909"/>
            <a:ext cx="5896025" cy="352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55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4212" y="685800"/>
            <a:ext cx="6551475" cy="1659836"/>
          </a:xfrm>
        </p:spPr>
        <p:txBody>
          <a:bodyPr/>
          <a:lstStyle/>
          <a:p>
            <a:r>
              <a:rPr lang="hr-HR" dirty="0"/>
              <a:t>Srednjovjekovni bedemi</a:t>
            </a:r>
            <a:endParaRPr lang="en-GB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419" y="1729409"/>
            <a:ext cx="5494476" cy="4507687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088" y="2782956"/>
            <a:ext cx="4883427" cy="366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89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ječak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61</TotalTime>
  <Words>101</Words>
  <Application>Microsoft Office PowerPoint</Application>
  <PresentationFormat>Široki zaslon</PresentationFormat>
  <Paragraphs>34</Paragraphs>
  <Slides>16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19" baseType="lpstr">
      <vt:lpstr>Century Gothic</vt:lpstr>
      <vt:lpstr>Wingdings 3</vt:lpstr>
      <vt:lpstr>Isječak</vt:lpstr>
      <vt:lpstr>Poreč</vt:lpstr>
      <vt:lpstr>Povijest poreča</vt:lpstr>
      <vt:lpstr>Stanovnici</vt:lpstr>
      <vt:lpstr>Turizam</vt:lpstr>
      <vt:lpstr>ZNAMENITOSTI</vt:lpstr>
      <vt:lpstr>EUFRAZIJEVA BAZILIKA</vt:lpstr>
      <vt:lpstr>Palača zuccato</vt:lpstr>
      <vt:lpstr>OKRUGLA KULA</vt:lpstr>
      <vt:lpstr>Srednjovjekovni bedemi</vt:lpstr>
      <vt:lpstr>Istarska sabornica</vt:lpstr>
      <vt:lpstr>PETEROKUTNA KULA</vt:lpstr>
      <vt:lpstr>KUĆA DVA SVECA</vt:lpstr>
      <vt:lpstr>MARAFOR, FORUM ROMANUM</vt:lpstr>
      <vt:lpstr>Sjeverna kula</vt:lpstr>
      <vt:lpstr>VELIKI NEPTUNOV HRAM</vt:lpstr>
      <vt:lpstr>KRAJ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Poreč</dc:title>
  <dc:creator>Vito Culo</dc:creator>
  <cp:lastModifiedBy>Učitelj</cp:lastModifiedBy>
  <cp:revision>6</cp:revision>
  <dcterms:created xsi:type="dcterms:W3CDTF">2017-05-24T19:09:23Z</dcterms:created>
  <dcterms:modified xsi:type="dcterms:W3CDTF">2017-05-30T07:31:01Z</dcterms:modified>
</cp:coreProperties>
</file>