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F3B5-DA42-484C-AA98-E366884B8E2B}" type="datetimeFigureOut">
              <a:rPr lang="hr-HR" smtClean="0"/>
              <a:pPr/>
              <a:t>6.6.2017.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B38C-ADD3-4654-9EFB-9C2DB2BA6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tkov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00199"/>
          </a:xfrm>
        </p:spPr>
        <p:txBody>
          <a:bodyPr>
            <a:normAutofit/>
          </a:bodyPr>
          <a:lstStyle/>
          <a:p>
            <a:r>
              <a:rPr lang="hr-HR" sz="7200" b="1" i="1" dirty="0" smtClean="0">
                <a:latin typeface="Copperplate Gothic Light" pitchFamily="34" charset="0"/>
              </a:rPr>
              <a:t>METKOVIĆ</a:t>
            </a:r>
            <a:endParaRPr lang="hr-HR" sz="7200" b="1" i="1" dirty="0">
              <a:latin typeface="Copperplate Gothic Light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Lucki_most_Metkovic_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499992" y="3284984"/>
            <a:ext cx="4644008" cy="3573016"/>
          </a:xfrm>
          <a:prstGeom prst="rect">
            <a:avLst/>
          </a:prstGeom>
        </p:spPr>
      </p:pic>
      <p:pic>
        <p:nvPicPr>
          <p:cNvPr id="6" name="Slika 5" descr="muzej-Narona-Metkovic_foto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284984"/>
          </a:xfrm>
          <a:prstGeom prst="rect">
            <a:avLst/>
          </a:prstGeom>
        </p:spPr>
      </p:pic>
      <p:pic>
        <p:nvPicPr>
          <p:cNvPr id="5" name="Slika 4" descr="Va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9608"/>
            <a:ext cx="4549899" cy="3528392"/>
          </a:xfrm>
          <a:prstGeom prst="rect">
            <a:avLst/>
          </a:prstGeom>
        </p:spPr>
      </p:pic>
      <p:pic>
        <p:nvPicPr>
          <p:cNvPr id="4" name="Slika 3" descr="Sv-ilija.metkov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33569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536504"/>
          </a:xfrm>
        </p:spPr>
        <p:txBody>
          <a:bodyPr>
            <a:noAutofit/>
          </a:bodyPr>
          <a:lstStyle/>
          <a:p>
            <a:r>
              <a:rPr lang="hr-HR" sz="8800" b="1" i="1" dirty="0" smtClean="0">
                <a:latin typeface="Copperplate Gothic Light" pitchFamily="34" charset="0"/>
              </a:rPr>
              <a:t>KRAJ</a:t>
            </a:r>
            <a:endParaRPr lang="hr-HR" sz="8800" b="1" i="1" dirty="0">
              <a:latin typeface="Copperplate Gothic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44008" y="5733256"/>
            <a:ext cx="4042792" cy="8640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b="1" dirty="0" smtClean="0"/>
              <a:t>Magdalena </a:t>
            </a:r>
            <a:r>
              <a:rPr lang="hr-HR" b="1" dirty="0" err="1" smtClean="0"/>
              <a:t>Markota</a:t>
            </a:r>
            <a:r>
              <a:rPr lang="hr-HR" b="1" dirty="0" smtClean="0"/>
              <a:t> 8.b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tkovic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hr-HR" sz="3600" b="1" dirty="0"/>
              <a:t>n</a:t>
            </a:r>
            <a:r>
              <a:rPr lang="hr-HR" sz="3600" b="1" dirty="0" smtClean="0"/>
              <a:t>alazi se u Dubrovačko-neretvanskoj </a:t>
            </a:r>
            <a:r>
              <a:rPr lang="hr-HR" sz="3600" b="1" dirty="0"/>
              <a:t>ž</a:t>
            </a:r>
            <a:r>
              <a:rPr lang="hr-HR" sz="3600" b="1" dirty="0" smtClean="0"/>
              <a:t>upaniji</a:t>
            </a:r>
          </a:p>
          <a:p>
            <a:r>
              <a:rPr lang="hr-HR" sz="3600" b="1" dirty="0"/>
              <a:t>s</a:t>
            </a:r>
            <a:r>
              <a:rPr lang="hr-HR" sz="3600" b="1" dirty="0" smtClean="0"/>
              <a:t>mješten je na Neretvi</a:t>
            </a:r>
          </a:p>
          <a:p>
            <a:r>
              <a:rPr lang="hr-HR" sz="3600" b="1" dirty="0"/>
              <a:t>i</a:t>
            </a:r>
            <a:r>
              <a:rPr lang="hr-HR" sz="3600" b="1" dirty="0" smtClean="0"/>
              <a:t>ma oko 17 000 stanovnika</a:t>
            </a:r>
          </a:p>
          <a:p>
            <a:r>
              <a:rPr lang="hr-HR" sz="3600" b="1" dirty="0" smtClean="0"/>
              <a:t>gradonačelnica:Katarina </a:t>
            </a:r>
            <a:r>
              <a:rPr lang="hr-HR" sz="3600" b="1" dirty="0" err="1" smtClean="0"/>
              <a:t>Ujdur</a:t>
            </a:r>
            <a:r>
              <a:rPr lang="hr-HR" sz="3600" b="1" dirty="0" smtClean="0"/>
              <a:t> </a:t>
            </a:r>
          </a:p>
          <a:p>
            <a:endParaRPr lang="hr-HR" sz="3600" dirty="0"/>
          </a:p>
        </p:txBody>
      </p:sp>
      <p:pic>
        <p:nvPicPr>
          <p:cNvPr id="5" name="Slika 4" descr="plan_metkovic_karta_metkovica_news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4788532" cy="2736304"/>
          </a:xfrm>
          <a:prstGeom prst="rect">
            <a:avLst/>
          </a:prstGeom>
        </p:spPr>
      </p:pic>
      <p:pic>
        <p:nvPicPr>
          <p:cNvPr id="6" name="Slika 5" descr="512px-Coat_of_arms_Metkovic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429000"/>
            <a:ext cx="245027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tkovic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/>
          </a:bodyPr>
          <a:lstStyle/>
          <a:p>
            <a:r>
              <a:rPr lang="hr-HR" b="1" dirty="0" smtClean="0"/>
              <a:t>ŽUPNA CRKVA </a:t>
            </a:r>
            <a:r>
              <a:rPr lang="hr-HR" b="1" dirty="0" err="1" smtClean="0"/>
              <a:t>SV.ILIJE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nalazi se na lijevoj strani rijeke Neretve</a:t>
            </a:r>
          </a:p>
          <a:p>
            <a:r>
              <a:rPr lang="hr-HR" sz="3600" b="1" dirty="0" err="1" smtClean="0"/>
              <a:t>žudije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sv.Ilije</a:t>
            </a:r>
            <a:r>
              <a:rPr lang="hr-HR" sz="3600" b="1" dirty="0" smtClean="0"/>
              <a:t> najstarije su </a:t>
            </a:r>
            <a:r>
              <a:rPr lang="hr-HR" sz="3600" b="1" dirty="0" err="1" smtClean="0"/>
              <a:t>žudije</a:t>
            </a:r>
            <a:r>
              <a:rPr lang="hr-HR" sz="3600" b="1" dirty="0" smtClean="0"/>
              <a:t> u Hrvatskoj osnovane 1857.g.</a:t>
            </a:r>
          </a:p>
          <a:p>
            <a:r>
              <a:rPr lang="hr-HR" sz="3600" b="1" dirty="0" smtClean="0"/>
              <a:t>ispred crkve nalazi se spomenik ocu Anti Gabriću </a:t>
            </a:r>
            <a:endParaRPr lang="hr-HR" sz="3600" b="1" dirty="0"/>
          </a:p>
        </p:txBody>
      </p:sp>
      <p:pic>
        <p:nvPicPr>
          <p:cNvPr id="5" name="Slika 4" descr="Sv-ilija.metkov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4016879" cy="3096344"/>
          </a:xfrm>
          <a:prstGeom prst="rect">
            <a:avLst/>
          </a:prstGeom>
        </p:spPr>
      </p:pic>
      <p:pic>
        <p:nvPicPr>
          <p:cNvPr id="6" name="Slika 5" descr="150_zudi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628800"/>
            <a:ext cx="3404727" cy="2088232"/>
          </a:xfrm>
          <a:prstGeom prst="rect">
            <a:avLst/>
          </a:prstGeom>
        </p:spPr>
      </p:pic>
      <p:pic>
        <p:nvPicPr>
          <p:cNvPr id="7" name="Slika 6" descr="Spomenik-Crkva-sv.Ilije-Metković098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073946"/>
            <a:ext cx="5045405" cy="378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tkovic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hr-HR" b="1" dirty="0" smtClean="0"/>
              <a:t>MUZEJ NARONA U VIDU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 smtClean="0"/>
              <a:t>prvi arheološki muzej </a:t>
            </a:r>
            <a:r>
              <a:rPr lang="hr-HR" sz="3600" b="1" i="1" dirty="0" err="1" smtClean="0"/>
              <a:t>in</a:t>
            </a:r>
            <a:r>
              <a:rPr lang="hr-HR" sz="3600" b="1" i="1" dirty="0" smtClean="0"/>
              <a:t> situ </a:t>
            </a:r>
            <a:r>
              <a:rPr lang="hr-HR" sz="3600" b="1" dirty="0" smtClean="0"/>
              <a:t>(na mjestu nalaza)</a:t>
            </a:r>
          </a:p>
          <a:p>
            <a:r>
              <a:rPr lang="hr-HR" sz="3600" b="1" dirty="0" smtClean="0"/>
              <a:t>na mjestu pronalaska rimskog hrama-</a:t>
            </a:r>
            <a:r>
              <a:rPr lang="hr-HR" sz="3600" b="1" dirty="0" err="1" smtClean="0"/>
              <a:t>Augusteuma</a:t>
            </a:r>
            <a:endParaRPr lang="hr-HR" sz="3600" b="1" dirty="0" smtClean="0"/>
          </a:p>
          <a:p>
            <a:r>
              <a:rPr lang="hr-HR" sz="3600" b="1" dirty="0" smtClean="0"/>
              <a:t>u njemu je izloženo oko 900 nalaza</a:t>
            </a:r>
          </a:p>
          <a:p>
            <a:endParaRPr lang="hr-HR" dirty="0"/>
          </a:p>
        </p:txBody>
      </p:sp>
      <p:pic>
        <p:nvPicPr>
          <p:cNvPr id="5" name="Slika 4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999801" cy="3312368"/>
          </a:xfrm>
          <a:prstGeom prst="rect">
            <a:avLst/>
          </a:prstGeom>
        </p:spPr>
      </p:pic>
      <p:pic>
        <p:nvPicPr>
          <p:cNvPr id="6" name="Slika 5" descr="muzej-Narona-Metkovic_foto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874" y="188640"/>
            <a:ext cx="4215102" cy="2808312"/>
          </a:xfrm>
          <a:prstGeom prst="rect">
            <a:avLst/>
          </a:prstGeom>
        </p:spPr>
      </p:pic>
      <p:pic>
        <p:nvPicPr>
          <p:cNvPr id="7" name="Slika 6" descr="c0f569_c47f420a79ad4634bd5cdd80089414f7~mv2.jpg_srz_920_610_85_22_0.50_1.20_0.00_jpg_sr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356992"/>
            <a:ext cx="4788023" cy="317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tkovic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PRIRODOSLOVNI MUZEJ METKOVIĆ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Ornitološka zbirka-jedinstven skup preparata ptica ulovljenih isključivo na prostoru Neretve</a:t>
            </a:r>
          </a:p>
          <a:p>
            <a:r>
              <a:rPr lang="hr-HR" sz="3600" b="1" dirty="0" smtClean="0"/>
              <a:t>sadržava više od 340 preparata ptica</a:t>
            </a:r>
          </a:p>
          <a:p>
            <a:r>
              <a:rPr lang="hr-HR" sz="3600" b="1" dirty="0" smtClean="0"/>
              <a:t>jedna od najpoznatijih u Europi</a:t>
            </a:r>
            <a:endParaRPr lang="hr-HR" sz="3600" b="1" dirty="0"/>
          </a:p>
        </p:txBody>
      </p:sp>
      <p:pic>
        <p:nvPicPr>
          <p:cNvPr id="5" name="Slika 4" descr="V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96952"/>
            <a:ext cx="5184098" cy="3531667"/>
          </a:xfrm>
          <a:prstGeom prst="rect">
            <a:avLst/>
          </a:prstGeom>
        </p:spPr>
      </p:pic>
      <p:pic>
        <p:nvPicPr>
          <p:cNvPr id="6" name="Slika 5" descr="DSC_1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01008"/>
            <a:ext cx="445634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tkovic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/>
          </a:bodyPr>
          <a:lstStyle/>
          <a:p>
            <a:r>
              <a:rPr lang="hr-HR" b="1" dirty="0" smtClean="0"/>
              <a:t>JAMA U PREDOLCU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stanište Dinarskog špiljskog školjkaša-jedini školjkaš koji živi u podzemlju</a:t>
            </a:r>
            <a:endParaRPr lang="hr-HR" sz="3600" b="1" dirty="0"/>
          </a:p>
        </p:txBody>
      </p:sp>
      <p:pic>
        <p:nvPicPr>
          <p:cNvPr id="5" name="Slika 4" descr="vectorshirt_b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3366120" cy="5049180"/>
          </a:xfrm>
          <a:prstGeom prst="rect">
            <a:avLst/>
          </a:prstGeom>
        </p:spPr>
      </p:pic>
      <p:pic>
        <p:nvPicPr>
          <p:cNvPr id="6" name="Slika 5" descr="1908249_581729158585743_150262482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068960"/>
            <a:ext cx="4696960" cy="3127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etkovic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hr-HR" b="1" dirty="0" smtClean="0"/>
              <a:t>LUČKI MOST</a:t>
            </a:r>
            <a:endParaRPr lang="hr-HR" b="1" dirty="0"/>
          </a:p>
        </p:txBody>
      </p:sp>
      <p:pic>
        <p:nvPicPr>
          <p:cNvPr id="5" name="Slika 4" descr="Lucki_most_Metkovic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7655289" cy="3068960"/>
          </a:xfrm>
          <a:prstGeom prst="rect">
            <a:avLst/>
          </a:prstGeom>
        </p:spPr>
      </p:pic>
      <p:pic>
        <p:nvPicPr>
          <p:cNvPr id="6" name="Slika 5" descr="Lucki_most_Metkovic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052736"/>
            <a:ext cx="5816031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Metkovic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>
            <a:normAutofit/>
          </a:bodyPr>
          <a:lstStyle/>
          <a:p>
            <a:r>
              <a:rPr lang="hr-HR" b="1" dirty="0" smtClean="0"/>
              <a:t>ZANIMLJIVOSTI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/>
              <a:t>u kolovozu se tradicionalno svake godine održava Maraton lađa na Neretvi</a:t>
            </a:r>
          </a:p>
          <a:p>
            <a:pPr algn="ctr"/>
            <a:r>
              <a:rPr lang="hr-HR" sz="3600" b="1" dirty="0" smtClean="0"/>
              <a:t>pobjednik dobiva štit kneza Domagoja</a:t>
            </a:r>
          </a:p>
        </p:txBody>
      </p:sp>
      <p:pic>
        <p:nvPicPr>
          <p:cNvPr id="4" name="Slika 3" descr="250px-Stitprv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3386515" cy="2736304"/>
          </a:xfrm>
          <a:prstGeom prst="rect">
            <a:avLst/>
          </a:prstGeom>
        </p:spPr>
      </p:pic>
      <p:pic>
        <p:nvPicPr>
          <p:cNvPr id="5" name="Slika 4" descr="250px-Rogo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01008"/>
            <a:ext cx="4609113" cy="306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tkovic.pn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20.srpnja je </a:t>
            </a:r>
            <a:r>
              <a:rPr lang="hr-HR" sz="3600" b="1" dirty="0" err="1" smtClean="0"/>
              <a:t>sv.Ilija</a:t>
            </a:r>
            <a:r>
              <a:rPr lang="hr-HR" sz="3600" b="1" dirty="0" smtClean="0"/>
              <a:t>-Dan grada Metkovića uoči kojeg se održava tradicionalni sajam i kulturno- zabavni program</a:t>
            </a:r>
            <a:endParaRPr lang="hr-HR" sz="3600" b="1" dirty="0"/>
          </a:p>
        </p:txBody>
      </p:sp>
      <p:pic>
        <p:nvPicPr>
          <p:cNvPr id="5" name="Slika 4" descr="Dernek_u_Metkovicu (2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5691733" cy="3796854"/>
          </a:xfrm>
          <a:prstGeom prst="rect">
            <a:avLst/>
          </a:prstGeom>
        </p:spPr>
      </p:pic>
      <p:pic>
        <p:nvPicPr>
          <p:cNvPr id="6" name="Slika 5" descr="dc94c019-d9f0-4c34-be36-50aa0b7bd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36912"/>
            <a:ext cx="4318506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145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Copperplate Gothic Light</vt:lpstr>
      <vt:lpstr>Office tema</vt:lpstr>
      <vt:lpstr>METKOVIĆ</vt:lpstr>
      <vt:lpstr>PowerPoint Presentation</vt:lpstr>
      <vt:lpstr>ŽUPNA CRKVA SV.ILIJE</vt:lpstr>
      <vt:lpstr>MUZEJ NARONA U VIDU</vt:lpstr>
      <vt:lpstr>PRIRODOSLOVNI MUZEJ METKOVIĆ</vt:lpstr>
      <vt:lpstr>JAMA U PREDOLCU</vt:lpstr>
      <vt:lpstr>LUČKI MOST</vt:lpstr>
      <vt:lpstr>ZANIMLJIVOSTI</vt:lpstr>
      <vt:lpstr>PowerPoint Presentation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METKOVIĆ</dc:title>
  <dc:creator>DM</dc:creator>
  <cp:lastModifiedBy>Topalusic</cp:lastModifiedBy>
  <cp:revision>15</cp:revision>
  <dcterms:created xsi:type="dcterms:W3CDTF">2017-05-20T12:00:03Z</dcterms:created>
  <dcterms:modified xsi:type="dcterms:W3CDTF">2017-06-06T19:12:34Z</dcterms:modified>
</cp:coreProperties>
</file>