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000" dirty="0" smtClean="0"/>
              <a:t>Dubrovnik</a:t>
            </a:r>
            <a:endParaRPr lang="hr-HR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Leona Coha,8.a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Dominikanski samostan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Osnovan 1225. godine od strane redovnika</a:t>
            </a:r>
          </a:p>
          <a:p>
            <a:r>
              <a:rPr lang="hr-HR" sz="2800" dirty="0" smtClean="0"/>
              <a:t>Nalazi se uz gradske zidine i Vrata od Ploča</a:t>
            </a:r>
          </a:p>
          <a:p>
            <a:r>
              <a:rPr lang="hr-HR" sz="2800" dirty="0" smtClean="0"/>
              <a:t>Ima toranj zvonika visok 40m koji se ističe nad cijelim gradom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8" y="0"/>
            <a:ext cx="9196250" cy="68971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16" y="193003"/>
            <a:ext cx="8681574" cy="65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Vrata od Ploča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Istočni ulaz u stari grad</a:t>
            </a:r>
          </a:p>
          <a:p>
            <a:r>
              <a:rPr lang="hr-HR" sz="2800" dirty="0" smtClean="0"/>
              <a:t>Dobile naziv po dijelu u kojem se nalaze-Ploče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7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Vrata od Pila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Zapadni ulaz u stari grad</a:t>
            </a:r>
          </a:p>
          <a:p>
            <a:r>
              <a:rPr lang="hr-HR" sz="2800" dirty="0" smtClean="0"/>
              <a:t>Nazvane po dijelu u kojem se nalaze-Pile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Općenito o Dubrovniku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Središte Dubrovačko-neretvanske županije</a:t>
            </a:r>
          </a:p>
          <a:p>
            <a:r>
              <a:rPr lang="hr-HR" sz="2800" dirty="0" smtClean="0"/>
              <a:t>Prema popisu stanovništva iz 2011. godine Dubrovnik je imao 42615 stanovnika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ovršina:143,35 km2</a:t>
            </a:r>
          </a:p>
          <a:p>
            <a:r>
              <a:rPr lang="hr-HR" sz="2800" dirty="0" smtClean="0"/>
              <a:t>Jedno od najvažnijih povijesno-turističkih mjesta Hrvatske</a:t>
            </a:r>
          </a:p>
          <a:p>
            <a:r>
              <a:rPr lang="hr-HR" sz="2800" dirty="0" smtClean="0"/>
              <a:t>1979. godine dodan je na UNESCO-ov popis Svjetske baštine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25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Gradske zidine s tvrđavama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Duljina:1940m</a:t>
            </a:r>
          </a:p>
          <a:p>
            <a:r>
              <a:rPr lang="hr-HR" sz="2800" dirty="0" smtClean="0"/>
              <a:t>5 tvrđava,16 kula</a:t>
            </a:r>
          </a:p>
          <a:p>
            <a:r>
              <a:rPr lang="hr-HR" sz="2800" dirty="0" smtClean="0"/>
              <a:t>Podignute da bi obranile Dubrovnik(</a:t>
            </a:r>
            <a:r>
              <a:rPr lang="hr-HR" sz="2800" dirty="0" err="1" smtClean="0"/>
              <a:t>Dubrovaču</a:t>
            </a:r>
            <a:r>
              <a:rPr lang="hr-HR" sz="2800" dirty="0" smtClean="0"/>
              <a:t> Republiku)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1" y="349242"/>
            <a:ext cx="10069413" cy="61952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1" y="-97748"/>
            <a:ext cx="10463348" cy="69557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85" y="331693"/>
            <a:ext cx="9363259" cy="62127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4" y="973668"/>
            <a:ext cx="10058400" cy="44989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14" y="-488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err="1" smtClean="0"/>
              <a:t>Stradun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Glavna ulica u </a:t>
            </a:r>
            <a:r>
              <a:rPr lang="hr-HR" sz="2800" dirty="0" err="1" smtClean="0"/>
              <a:t>Dubrovniku,u</a:t>
            </a:r>
            <a:r>
              <a:rPr lang="hr-HR" sz="2800" dirty="0" smtClean="0"/>
              <a:t> staroj gradskoj jezgri</a:t>
            </a:r>
          </a:p>
          <a:p>
            <a:r>
              <a:rPr lang="hr-HR" sz="2800" dirty="0" smtClean="0"/>
              <a:t>Proteže se u smjeru istok-zapad</a:t>
            </a:r>
          </a:p>
          <a:p>
            <a:r>
              <a:rPr lang="hr-HR" sz="2800" dirty="0" smtClean="0"/>
              <a:t>Popločen kamenim blokovima</a:t>
            </a:r>
          </a:p>
          <a:p>
            <a:r>
              <a:rPr lang="hr-HR" sz="2800" dirty="0" smtClean="0"/>
              <a:t>Proteže se između dvoja gradska </a:t>
            </a:r>
            <a:r>
              <a:rPr lang="hr-HR" sz="2800" dirty="0" err="1" smtClean="0"/>
              <a:t>vrata:Vrata</a:t>
            </a:r>
            <a:r>
              <a:rPr lang="hr-HR" sz="2800" dirty="0" smtClean="0"/>
              <a:t> od Pila i Vrata od Ploča</a:t>
            </a:r>
          </a:p>
          <a:p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" y="1327150"/>
            <a:ext cx="10550063" cy="46926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05" y="0"/>
            <a:ext cx="9390390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" y="602762"/>
            <a:ext cx="10058400" cy="56524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66" y="540238"/>
            <a:ext cx="8210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Tvrđava Lovrijenac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Poznata i kao „Gibraltar Dubrovnika”</a:t>
            </a:r>
          </a:p>
          <a:p>
            <a:r>
              <a:rPr lang="hr-HR" sz="2800" dirty="0" smtClean="0"/>
              <a:t>Nalazi se na hridi izvan vanjskih zidina sa zapadne strane </a:t>
            </a:r>
            <a:r>
              <a:rPr lang="hr-HR" sz="2800" dirty="0" err="1" smtClean="0"/>
              <a:t>Dubrovnika,na</a:t>
            </a:r>
            <a:r>
              <a:rPr lang="hr-HR" sz="2800" dirty="0" smtClean="0"/>
              <a:t> nadmorskoj visini od 37m</a:t>
            </a:r>
          </a:p>
          <a:p>
            <a:r>
              <a:rPr lang="hr-HR" sz="2800" dirty="0" smtClean="0"/>
              <a:t>Iznad vrata u kamenu je uklesano „</a:t>
            </a:r>
            <a:r>
              <a:rPr lang="it-IT" sz="2800" dirty="0" smtClean="0"/>
              <a:t>Non Bene Pro Toto Libertas </a:t>
            </a:r>
            <a:r>
              <a:rPr lang="it-IT" sz="2800" dirty="0" err="1" smtClean="0"/>
              <a:t>Venditur</a:t>
            </a:r>
            <a:r>
              <a:rPr lang="it-IT" sz="2800" dirty="0" smtClean="0"/>
              <a:t> Auro„</a:t>
            </a:r>
            <a:r>
              <a:rPr lang="hr-HR" sz="2800" dirty="0" smtClean="0"/>
              <a:t> - „Sloboda se ne prodaje ni za sva blaga svijeta”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6" y="0"/>
            <a:ext cx="10058400" cy="6705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56" y="790788"/>
            <a:ext cx="8219257" cy="55069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0" y="1327150"/>
            <a:ext cx="10058400" cy="44739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69" y="0"/>
            <a:ext cx="9317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err="1" smtClean="0"/>
              <a:t>Srđ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Brdo koje se nalazi sa sjeverne strane Dubrovnika</a:t>
            </a:r>
          </a:p>
          <a:p>
            <a:r>
              <a:rPr lang="hr-HR" sz="2800" dirty="0" smtClean="0"/>
              <a:t>Od 2010. godine na vrh </a:t>
            </a:r>
            <a:r>
              <a:rPr lang="hr-HR" sz="2800" dirty="0" err="1" smtClean="0"/>
              <a:t>Srđa</a:t>
            </a:r>
            <a:r>
              <a:rPr lang="hr-HR" sz="2800" dirty="0" smtClean="0"/>
              <a:t> može se doći i žičarom</a:t>
            </a:r>
          </a:p>
          <a:p>
            <a:r>
              <a:rPr lang="hr-HR" sz="2800" dirty="0" smtClean="0"/>
              <a:t>Brdo je dobilo ime po najstarijem dubrovačkom zaštitniku-Svetom </a:t>
            </a:r>
            <a:r>
              <a:rPr lang="hr-HR" sz="2800" dirty="0" err="1" smtClean="0"/>
              <a:t>Srđu</a:t>
            </a:r>
            <a:endParaRPr lang="hr-HR" sz="2800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5" y="81062"/>
            <a:ext cx="10058400" cy="67025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9" y="800946"/>
            <a:ext cx="10496731" cy="52627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6" y="422438"/>
            <a:ext cx="10603984" cy="6019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316234"/>
            <a:ext cx="9389389" cy="62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Crkva sv. Vlaha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</a:t>
            </a:r>
            <a:r>
              <a:rPr lang="hr-HR" sz="2800" dirty="0" smtClean="0"/>
              <a:t>agrađena 1715. godine</a:t>
            </a:r>
          </a:p>
          <a:p>
            <a:r>
              <a:rPr lang="hr-HR" sz="2800" dirty="0"/>
              <a:t>U</a:t>
            </a:r>
            <a:r>
              <a:rPr lang="hr-HR" sz="2800" dirty="0" smtClean="0"/>
              <a:t> njoj možemo naći kip sv. Vlahe iz 15. st. </a:t>
            </a:r>
            <a:r>
              <a:rPr lang="hr-HR" sz="2800" dirty="0"/>
              <a:t>k</a:t>
            </a:r>
            <a:r>
              <a:rPr lang="hr-HR" sz="2800" dirty="0" smtClean="0"/>
              <a:t>oji je rad dubrovačke zlatarske škole</a:t>
            </a:r>
          </a:p>
          <a:p>
            <a:r>
              <a:rPr lang="hr-HR" sz="2800" dirty="0" smtClean="0"/>
              <a:t>Smještena je u središtu gradske jezgre</a:t>
            </a:r>
          </a:p>
          <a:p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98120"/>
            <a:ext cx="8879840" cy="66598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84" y="-70576"/>
            <a:ext cx="6625862" cy="70487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103113"/>
            <a:ext cx="10058400" cy="67014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2" y="-70576"/>
            <a:ext cx="10552651" cy="70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Crkva sv. Spasa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Podignuta u zahvalnost Spasitelju što je grad poštedio od razaranja u potresu koji je u 16.st. </a:t>
            </a:r>
            <a:r>
              <a:rPr lang="hr-HR" sz="2800" dirty="0"/>
              <a:t>s</a:t>
            </a:r>
            <a:r>
              <a:rPr lang="hr-HR" sz="2800" dirty="0" smtClean="0"/>
              <a:t>našao Dubrovnik</a:t>
            </a:r>
          </a:p>
          <a:p>
            <a:r>
              <a:rPr lang="hr-HR" sz="2800" dirty="0" smtClean="0"/>
              <a:t>U potresu koji je zadesio Dubrovnik 1667. godine ostala je netaknuta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4" y="0"/>
            <a:ext cx="9144000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0"/>
            <a:ext cx="97536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Dubrovačka katedrala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Posvećena </a:t>
            </a:r>
            <a:r>
              <a:rPr lang="hr-HR" sz="2800" dirty="0"/>
              <a:t>U</a:t>
            </a:r>
            <a:r>
              <a:rPr lang="hr-HR" sz="2800" dirty="0" smtClean="0"/>
              <a:t>znesenju Blažene Djevice Marije na nebo-Velika Gospa</a:t>
            </a:r>
          </a:p>
          <a:p>
            <a:r>
              <a:rPr lang="hr-HR" sz="2800" dirty="0" smtClean="0"/>
              <a:t>Sjedište Dubrovačke biskupije</a:t>
            </a:r>
          </a:p>
          <a:p>
            <a:r>
              <a:rPr lang="hr-HR" sz="2800" dirty="0" smtClean="0"/>
              <a:t>Nastala je nakon potresa 1667. godine</a:t>
            </a:r>
          </a:p>
          <a:p>
            <a:r>
              <a:rPr lang="hr-HR" sz="2800" dirty="0" smtClean="0"/>
              <a:t>Nastala je na području bivše katedrale koja je stradala u potresu 1667. godine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27" y="427604"/>
            <a:ext cx="8391666" cy="64303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" y="63137"/>
            <a:ext cx="10510177" cy="66330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-73238"/>
            <a:ext cx="10141349" cy="69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</TotalTime>
  <Words>325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Soba za sastanke za ion</vt:lpstr>
      <vt:lpstr>Dubrovnik</vt:lpstr>
      <vt:lpstr>Općenito o Dubrovniku</vt:lpstr>
      <vt:lpstr>Gradske zidine s tvrđavama</vt:lpstr>
      <vt:lpstr>Stradun</vt:lpstr>
      <vt:lpstr>Tvrđava Lovrijenac</vt:lpstr>
      <vt:lpstr>Srđ</vt:lpstr>
      <vt:lpstr>Crkva sv. Vlaha</vt:lpstr>
      <vt:lpstr>Crkva sv. Spasa</vt:lpstr>
      <vt:lpstr>Dubrovačka katedrala</vt:lpstr>
      <vt:lpstr>Dominikanski samostan</vt:lpstr>
      <vt:lpstr>Vrata od Ploča</vt:lpstr>
      <vt:lpstr>Vrata od Pila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Dubrovnik</dc:title>
  <dc:creator>Davorka Bukovac</dc:creator>
  <cp:lastModifiedBy>Topalusic</cp:lastModifiedBy>
  <cp:revision>12</cp:revision>
  <dcterms:created xsi:type="dcterms:W3CDTF">2017-05-23T21:28:10Z</dcterms:created>
  <dcterms:modified xsi:type="dcterms:W3CDTF">2017-06-06T19:34:11Z</dcterms:modified>
</cp:coreProperties>
</file>