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1" r:id="rId2"/>
    <p:sldId id="257" r:id="rId3"/>
    <p:sldId id="262" r:id="rId4"/>
    <p:sldId id="264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5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0B6F0-5369-4D45-A011-0223ADCF926E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7472A-DCA1-49D9-A0F3-DB4E9DED4B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6392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7472A-DCA1-49D9-A0F3-DB4E9DED4BB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575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7472A-DCA1-49D9-A0F3-DB4E9DED4BB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5756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7472A-DCA1-49D9-A0F3-DB4E9DED4BB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5756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7472A-DCA1-49D9-A0F3-DB4E9DED4BB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575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83519"/>
            <a:ext cx="7772400" cy="648071"/>
          </a:xfrm>
        </p:spPr>
        <p:txBody>
          <a:bodyPr>
            <a:no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987574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4240224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0"/>
            <a:ext cx="8229600" cy="367585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299404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9752" y="205979"/>
            <a:ext cx="6347048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39752" y="1200150"/>
            <a:ext cx="6347048" cy="3675855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149414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1560" y="1275606"/>
            <a:ext cx="8075240" cy="3600399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3210549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4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9752" y="205979"/>
            <a:ext cx="6347048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39752" y="1200150"/>
            <a:ext cx="6347048" cy="3675855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896228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EAC36-A27C-4D23-9B95-C07DA21CEC13}" type="datetimeFigureOut">
              <a:rPr lang="en-US" noProof="0" smtClean="0"/>
              <a:pPr/>
              <a:t>10/23/2014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468E-4500-4E96-ADC7-1BB5E9AF820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352190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3600" b="1" dirty="0" smtClean="0">
                <a:latin typeface="Kristen ITC" pitchFamily="66" charset="0"/>
              </a:rPr>
              <a:t>FANTASY ENGLISH CREATURES</a:t>
            </a:r>
            <a:endParaRPr lang="en-US" sz="3600" b="1" dirty="0">
              <a:latin typeface="Kristen ITC" pitchFamily="66" charset="0"/>
            </a:endParaRPr>
          </a:p>
        </p:txBody>
      </p:sp>
      <p:pic>
        <p:nvPicPr>
          <p:cNvPr id="3" name="Picture 2" descr="18729-enchanted-forest-hut-1920x1200-digital-art-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72166" y="0"/>
            <a:ext cx="3071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200" b="1" dirty="0" smtClean="0">
                <a:solidFill>
                  <a:srgbClr val="FFFF00"/>
                </a:solidFill>
                <a:latin typeface="Kristen ITC" pitchFamily="66" charset="0"/>
              </a:rPr>
              <a:t>Fantasy forest creatures</a:t>
            </a:r>
            <a:endParaRPr lang="hr-HR" sz="3200" b="1" dirty="0">
              <a:solidFill>
                <a:srgbClr val="FFFF00"/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09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airy_apri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132" y="285734"/>
            <a:ext cx="2905132" cy="4143404"/>
          </a:xfrm>
        </p:spPr>
      </p:pic>
      <p:sp>
        <p:nvSpPr>
          <p:cNvPr id="7" name="TextBox 6"/>
          <p:cNvSpPr txBox="1"/>
          <p:nvPr/>
        </p:nvSpPr>
        <p:spPr>
          <a:xfrm>
            <a:off x="285720" y="357172"/>
            <a:ext cx="44291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latin typeface="Kristen ITC" pitchFamily="66" charset="0"/>
              </a:rPr>
              <a:t>Fairies created mountains, watefalls and lochs.</a:t>
            </a:r>
          </a:p>
          <a:p>
            <a:pPr algn="ctr"/>
            <a:r>
              <a:rPr lang="hr-HR" sz="2800" dirty="0" smtClean="0">
                <a:latin typeface="Kristen ITC" pitchFamily="66" charset="0"/>
              </a:rPr>
              <a:t>When they became disappointed with humans, they became invisible.</a:t>
            </a:r>
          </a:p>
          <a:p>
            <a:pPr algn="ctr"/>
            <a:r>
              <a:rPr lang="hr-HR" sz="2800" dirty="0" smtClean="0">
                <a:latin typeface="Kristen ITC" pitchFamily="66" charset="0"/>
              </a:rPr>
              <a:t>They can become visible if they step into a fairy ring.</a:t>
            </a:r>
            <a:endParaRPr lang="hr-HR" sz="2800" dirty="0"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he-story-of-fairy-rings-has-always-intrigued-me-215135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428610"/>
            <a:ext cx="3810000" cy="4071966"/>
          </a:xfrm>
        </p:spPr>
      </p:pic>
      <p:sp>
        <p:nvSpPr>
          <p:cNvPr id="8" name="TextBox 7"/>
          <p:cNvSpPr txBox="1"/>
          <p:nvPr/>
        </p:nvSpPr>
        <p:spPr>
          <a:xfrm>
            <a:off x="428596" y="500048"/>
            <a:ext cx="20002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latin typeface="Kristen ITC" pitchFamily="66" charset="0"/>
              </a:rPr>
              <a:t>Fairy rings are found in fields or meadows.</a:t>
            </a:r>
          </a:p>
          <a:p>
            <a:pPr algn="ctr"/>
            <a:endParaRPr lang="hr-HR" sz="2800" dirty="0" smtClean="0">
              <a:latin typeface="Kristen ITC" pitchFamily="66" charset="0"/>
            </a:endParaRPr>
          </a:p>
          <a:p>
            <a:pPr algn="ctr"/>
            <a:r>
              <a:rPr lang="hr-HR" sz="2800" dirty="0" smtClean="0">
                <a:latin typeface="Kristen ITC" pitchFamily="66" charset="0"/>
              </a:rPr>
              <a:t>Fairies love dancing.</a:t>
            </a:r>
            <a:endParaRPr lang="hr-HR" sz="2800" dirty="0">
              <a:latin typeface="Kristen ITC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5140" y="285734"/>
            <a:ext cx="22145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latin typeface="Kristen ITC" pitchFamily="66" charset="0"/>
              </a:rPr>
              <a:t>They come to fairy rings to dance and according to legends, they use mushrooms to sit and relax.</a:t>
            </a:r>
            <a:endParaRPr lang="hr-HR" sz="2800" dirty="0"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29058" y="357172"/>
            <a:ext cx="47149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Kristen ITC" pitchFamily="66" charset="0"/>
              </a:rPr>
              <a:t>KELPIE</a:t>
            </a:r>
          </a:p>
          <a:p>
            <a:pPr algn="ctr"/>
            <a:endParaRPr lang="hr-HR" sz="3200" b="1" dirty="0" smtClean="0">
              <a:latin typeface="Kristen ITC" pitchFamily="66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hr-HR" sz="2800" dirty="0" smtClean="0">
                <a:latin typeface="Kristen ITC" pitchFamily="66" charset="0"/>
              </a:rPr>
              <a:t> a shape-shifting small water-horse</a:t>
            </a:r>
          </a:p>
          <a:p>
            <a:pPr algn="ctr">
              <a:buFont typeface="Wingdings" pitchFamily="2" charset="2"/>
              <a:buChar char="v"/>
            </a:pPr>
            <a:r>
              <a:rPr lang="hr-HR" sz="2800" dirty="0" smtClean="0">
                <a:latin typeface="Kristen ITC" pitchFamily="66" charset="0"/>
              </a:rPr>
              <a:t>hounts rivers, streams and waterfalls in Scotland</a:t>
            </a:r>
          </a:p>
          <a:p>
            <a:pPr algn="ctr">
              <a:buFont typeface="Wingdings" pitchFamily="2" charset="2"/>
              <a:buChar char="v"/>
            </a:pPr>
            <a:r>
              <a:rPr lang="hr-HR" sz="2800" dirty="0" smtClean="0">
                <a:latin typeface="Kristen ITC" pitchFamily="66" charset="0"/>
              </a:rPr>
              <a:t>they can appear as big lizards or hairy humans</a:t>
            </a:r>
            <a:endParaRPr lang="hr-HR" sz="2800" dirty="0">
              <a:latin typeface="Kristen ITC" pitchFamily="66" charset="0"/>
            </a:endParaRPr>
          </a:p>
        </p:txBody>
      </p:sp>
      <p:pic>
        <p:nvPicPr>
          <p:cNvPr id="6146" name="Picture 2" descr="https://chopplings.files.wordpress.com/2014/07/kelp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34"/>
            <a:ext cx="385765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571486"/>
            <a:ext cx="45720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atin typeface="Kristen ITC" pitchFamily="66" charset="0"/>
              </a:rPr>
              <a:t>Kelpies lure fishermen and people passing near the water – if you mount it, it will take you to the deepest lake to drown you.</a:t>
            </a:r>
          </a:p>
          <a:p>
            <a:r>
              <a:rPr lang="hr-HR" sz="2800" dirty="0" smtClean="0">
                <a:latin typeface="Kristen ITC" pitchFamily="66" charset="0"/>
              </a:rPr>
              <a:t>It is believed that the famous Loch Ness is a kelpie.</a:t>
            </a:r>
            <a:endParaRPr lang="hr-HR" sz="2800" dirty="0">
              <a:latin typeface="Kristen ITC" pitchFamily="66" charset="0"/>
            </a:endParaRPr>
          </a:p>
        </p:txBody>
      </p:sp>
      <p:pic>
        <p:nvPicPr>
          <p:cNvPr id="5122" name="Picture 2" descr="https://faeriesight.files.wordpress.com/2010/06/ewkelpiepainti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85734"/>
            <a:ext cx="3913185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elf_juggler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6" y="500048"/>
            <a:ext cx="1857378" cy="4071966"/>
          </a:xfrm>
        </p:spPr>
      </p:pic>
      <p:sp>
        <p:nvSpPr>
          <p:cNvPr id="8" name="TextBox 7"/>
          <p:cNvSpPr txBox="1"/>
          <p:nvPr/>
        </p:nvSpPr>
        <p:spPr>
          <a:xfrm>
            <a:off x="428596" y="214296"/>
            <a:ext cx="52864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latin typeface="Kristen ITC" pitchFamily="66" charset="0"/>
              </a:rPr>
              <a:t>BROWNIES</a:t>
            </a:r>
          </a:p>
          <a:p>
            <a:pPr algn="ctr"/>
            <a:endParaRPr lang="hr-HR" sz="2800" b="1" dirty="0" smtClean="0">
              <a:latin typeface="Kristen ITC" pitchFamily="66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hr-HR" sz="2800" dirty="0" smtClean="0">
                <a:latin typeface="Kristen ITC" pitchFamily="66" charset="0"/>
              </a:rPr>
              <a:t> a small, friendly creature, wearing a brown-coloured clothing</a:t>
            </a:r>
          </a:p>
          <a:p>
            <a:pPr algn="ctr">
              <a:buFont typeface="Wingdings" pitchFamily="2" charset="2"/>
              <a:buChar char="v"/>
            </a:pPr>
            <a:r>
              <a:rPr lang="hr-HR" sz="2800" dirty="0" smtClean="0">
                <a:latin typeface="Kristen ITC" pitchFamily="66" charset="0"/>
              </a:rPr>
              <a:t>they like living on farms</a:t>
            </a:r>
          </a:p>
          <a:p>
            <a:pPr algn="ctr">
              <a:buFont typeface="Wingdings" pitchFamily="2" charset="2"/>
              <a:buChar char="v"/>
            </a:pPr>
            <a:r>
              <a:rPr lang="hr-HR" sz="2800" dirty="0" smtClean="0">
                <a:latin typeface="Kristen ITC" pitchFamily="66" charset="0"/>
              </a:rPr>
              <a:t>they help with domestic chores, usually at night – you can rarely see them, but you can hear them cleaning </a:t>
            </a:r>
            <a:endParaRPr lang="hr-HR" sz="2800" dirty="0"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aa918835bf0f7683d4fd7c3f6c02d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643306" cy="5143500"/>
          </a:xfrm>
        </p:spPr>
      </p:pic>
      <p:sp>
        <p:nvSpPr>
          <p:cNvPr id="6" name="TextBox 5"/>
          <p:cNvSpPr txBox="1"/>
          <p:nvPr/>
        </p:nvSpPr>
        <p:spPr>
          <a:xfrm>
            <a:off x="3857620" y="285734"/>
            <a:ext cx="50720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700" dirty="0" smtClean="0">
                <a:latin typeface="Kristen ITC" pitchFamily="66" charset="0"/>
              </a:rPr>
              <a:t>According to legends, they have a sweet tooth, so you can pay them in a bowl of milk, cream, fresh bread or cake.</a:t>
            </a:r>
          </a:p>
          <a:p>
            <a:r>
              <a:rPr lang="hr-HR" sz="2700" dirty="0" smtClean="0">
                <a:latin typeface="Kristen ITC" pitchFamily="66" charset="0"/>
              </a:rPr>
              <a:t>If you are rude to them, they will play evil tricks on you.</a:t>
            </a:r>
          </a:p>
          <a:p>
            <a:r>
              <a:rPr lang="hr-HR" sz="2700" dirty="0" smtClean="0">
                <a:latin typeface="Kristen ITC" pitchFamily="66" charset="0"/>
              </a:rPr>
              <a:t>To get rid of them, leave them a new cloak or hood and they will never appear again.</a:t>
            </a:r>
            <a:endParaRPr lang="hr-HR" sz="2700" dirty="0"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214296"/>
            <a:ext cx="8715436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Kristen ITC" pitchFamily="66" charset="0"/>
              </a:rPr>
              <a:t>How much do you remember?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b="1" dirty="0" smtClean="0">
                <a:latin typeface="Kristen ITC" pitchFamily="66" charset="0"/>
              </a:rPr>
              <a:t>Who helps people with domestic chores?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b="1" dirty="0" smtClean="0">
                <a:latin typeface="Kristen ITC" pitchFamily="66" charset="0"/>
              </a:rPr>
              <a:t>Who wears a green cloak, a beard and a hat?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b="1" dirty="0" smtClean="0">
                <a:latin typeface="Kristen ITC" pitchFamily="66" charset="0"/>
              </a:rPr>
              <a:t>Who likes dancing in a ring?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b="1" dirty="0" smtClean="0">
                <a:latin typeface="Kristen ITC" pitchFamily="66" charset="0"/>
              </a:rPr>
              <a:t>Who changes shape in order to lure people and drown them?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b="1" dirty="0" smtClean="0">
                <a:latin typeface="Kristen ITC" pitchFamily="66" charset="0"/>
              </a:rPr>
              <a:t>Who has wings?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b="1" dirty="0" smtClean="0">
                <a:latin typeface="Kristen ITC" pitchFamily="66" charset="0"/>
              </a:rPr>
              <a:t>Who is very ugly and naughty, always scaring people?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b="1" dirty="0" smtClean="0">
                <a:latin typeface="Kristen ITC" pitchFamily="66" charset="0"/>
              </a:rPr>
              <a:t>Who keeps their treasure at the end of the rainbow?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b="1" dirty="0" smtClean="0">
                <a:latin typeface="Kristen ITC" pitchFamily="66" charset="0"/>
              </a:rPr>
              <a:t>What is Loch Ness?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b="1" dirty="0" smtClean="0">
                <a:latin typeface="Kristen ITC" pitchFamily="66" charset="0"/>
              </a:rPr>
              <a:t>Who created mountains, waterfalls and lochs?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b="1" dirty="0" smtClean="0">
                <a:latin typeface="Kristen ITC" pitchFamily="66" charset="0"/>
              </a:rPr>
              <a:t>Who will grant you three wishes for their freedom?</a:t>
            </a:r>
          </a:p>
          <a:p>
            <a:pPr marL="514350" indent="-514350">
              <a:buFont typeface="+mj-lt"/>
              <a:buAutoNum type="arabicPeriod"/>
            </a:pPr>
            <a:endParaRPr lang="hr-HR" sz="2400" b="1" dirty="0" smtClean="0">
              <a:latin typeface="Kristen ITC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hr-HR" sz="2800" b="1" dirty="0" smtClean="0">
              <a:latin typeface="Kristen ITC" pitchFamily="66" charset="0"/>
            </a:endParaRPr>
          </a:p>
          <a:p>
            <a:pPr algn="ctr"/>
            <a:endParaRPr lang="hr-HR" sz="3200" b="1" dirty="0" smtClean="0">
              <a:latin typeface="Kristen ITC" pitchFamily="66" charset="0"/>
            </a:endParaRPr>
          </a:p>
          <a:p>
            <a:pPr algn="ctr"/>
            <a:endParaRPr lang="hr-HR" sz="3200" b="1" dirty="0" smtClean="0">
              <a:latin typeface="Kristen ITC" pitchFamily="66" charset="0"/>
            </a:endParaRPr>
          </a:p>
          <a:p>
            <a:pPr algn="ctr"/>
            <a:endParaRPr lang="hr-HR" sz="3200" b="1" dirty="0" smtClean="0">
              <a:latin typeface="Kristen ITC" pitchFamily="66" charset="0"/>
            </a:endParaRPr>
          </a:p>
          <a:p>
            <a:pPr algn="ctr"/>
            <a:endParaRPr lang="hr-HR" sz="3200" b="1" dirty="0" smtClean="0">
              <a:latin typeface="Kristen ITC" pitchFamily="66" charset="0"/>
            </a:endParaRPr>
          </a:p>
          <a:p>
            <a:pPr algn="ctr"/>
            <a:endParaRPr lang="hr-HR" sz="3200" b="1" dirty="0" smtClean="0">
              <a:latin typeface="Kristen ITC" pitchFamily="66" charset="0"/>
            </a:endParaRPr>
          </a:p>
          <a:p>
            <a:pPr algn="ctr"/>
            <a:endParaRPr lang="hr-HR" sz="3200" b="1" dirty="0" smtClean="0">
              <a:latin typeface="Kristen ITC" pitchFamily="66" charset="0"/>
            </a:endParaRPr>
          </a:p>
          <a:p>
            <a:pPr algn="ctr"/>
            <a:endParaRPr lang="hr-HR" sz="3200" b="1" dirty="0"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pt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4" y="2524124"/>
            <a:ext cx="1833575" cy="1833575"/>
          </a:xfrm>
          <a:prstGeom prst="rect">
            <a:avLst/>
          </a:prstGeom>
        </p:spPr>
      </p:pic>
      <p:pic>
        <p:nvPicPr>
          <p:cNvPr id="22530" name="Picture 2" descr="http://www.glitter-graphics.com/images/empt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715963"/>
            <a:ext cx="3048000" cy="1495426"/>
          </a:xfrm>
          <a:prstGeom prst="rect">
            <a:avLst/>
          </a:prstGeom>
          <a:noFill/>
        </p:spPr>
      </p:pic>
      <p:pic>
        <p:nvPicPr>
          <p:cNvPr id="22532" name="Picture 4" descr="http://www.glitter-graphics.com/images/empt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715963"/>
            <a:ext cx="3048000" cy="1495426"/>
          </a:xfrm>
          <a:prstGeom prst="rect">
            <a:avLst/>
          </a:prstGeom>
          <a:noFill/>
        </p:spPr>
      </p:pic>
      <p:pic>
        <p:nvPicPr>
          <p:cNvPr id="8" name="Picture 7" descr="gi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214429"/>
            <a:ext cx="7072362" cy="30718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8662" y="571486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Kristen ITC" pitchFamily="66" charset="0"/>
              </a:rPr>
              <a:t>THANK YOU!</a:t>
            </a:r>
            <a:endParaRPr lang="hr-HR" sz="3200" b="1" dirty="0"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ITEhUUExMVFRQXGBsVGRgYGBkcFxsYGh4YHBodGxYYICgiHRomGxgXIjEhJykrMS4uGyAzODYtNyg5MS0BCgoKDg0OGxAQGywkICQsLC00NCwsLCwsNCwsLCwsLTQsLCwsLCwsLCwsLCw0LDQsLCw0LCwsLCwsLCwsLCwsLP/AABEIAQUAwQMBEQACEQEDEQH/xAAcAAEAAgMBAQEAAAAAAAAAAAAABQYDBAcCAQj/xABDEAACAQIDBwEFBwEGBQMFAAABAgMAEQQSIQUGEyIxQVFhBzJCcYEUI1JicpGhsTNTgpKiwUNzstHwJIPxFRYXNJP/xAAaAQEAAwEBAQAAAAAAAAAAAAAAAgMEBQEG/8QANhEAAgECBAIIBQQCAgMAAAAAAAECAxEEEiExQVETYXGBkaGx8AUiMsHRFELh8SNSMzQGYnL/2gAMAwEAAhEDEQA/AO40AoBQCgFAKAUAoBQCgFAa2P2hFCueWRY16AsbXPgDufQa142krsFVxu/YuRBCxH95LyKb/hj9827hglZKmNpx+nUqlWittSv4zePGSe9iCo7rEqov7nM4+j1lljastkkUuvLgRE85b33kf/mSSP8A9bGq+lqv9zK3VlzI04OANmWKNX65lRVa/oygG9SVSp/s/E86SXMuG4+9ciTJhp5Gkik5Y3ckuj20RnOrI1jYsSQ1hchhl30KzlpLc0UaubR7nTK0mgUAoBQCgFAKAUAoBQCgFAKAUAoBQCgFAUjeLfxVJiwtncEqZLXW40YRi4zkdC1wik6kkFaz1sQoaLV+S7fwVzqKJSpZpHfiSOWfybM1vGYiwXvlQKAa5lSo6n1a++CMsql9zy+IqCgV3Nd56sUTy5ryT1NQI3NDFY6/IhBZg1jmta1u4B11v9DV8KXFiUsizyTsrGvdlyZQUYlTpbkdecN3F1K/U2q1b35GajiHFybd8uq6+H47C07K38x2HWUEiUZgwaYs56cwUKQQCbW10INlq1VO8vpfEHaKazSfLSx2bCSs0aMylGZQxU9VJAJUnyDpVx1zNQCgFAKAUAoBQCgFAKAUAoBQCgFAVX2j7UaHChEzBpm4V1NmCZWZ7G4IJVcgI1BcHtVVaeWF0QqSyxucp2ecoOgvotx05dMqDtGvugehPe55s1e3v23xMU2ZJcUAQO5NlAuWY+FUasfQV4oaXIJOTskb8ewMWwzMI8PH3edrG3YiNf6MyGsU/iOHi8sLzfKK+/4TNkMDN6zdiH3lwUuGaO0ySxSpnjljWyta2Ye834lIIOob0vWzAYiGJUrxcZRdmn5cF6FOMo9Ak46pkBINb2zN5J1/c3Nq6SMGdy+qVl74I+xQM5tcADqRe48WNxzevb9qNpHjnCks1m+XX3cvUko7KEVnLEmwLWuTYnsAOgNVbmKV5uTirLil2kzubtCKDGo0yCZD05WZ4TqRIqRg5hfKLlbrcEEagzjOMFeWnWdL4fKN/ot1/wB/Y6ZiN+UBsuFxDj8X3Cg/R5Q37gVF46guPkzqOrExxe0KAMBNBiIFOnEcRtGP1NFIxVfzMAB3IqdPFUqjsnqeqpFlvBvqOlaCZ9oBQCgFAKAUAoBQCgFAKAUAoDnftbkIOGF7AibXwfurfwTVGIV4rtKMQ7RXac62bKJZoYIyFVmWPOfdUW0yj4ibADtcjr0rDiG6VKVVq9le3vz6jNSgqlRQk9WTO82NbAS/Z8KixMY1dsQwDzuGLCwZhZQCraWI10C1zcDRWPh02Ik5WbWVaRW3Bb+73NmKrfpUo0478SnYiVpTxHMkpBy8Rs7hWPw8Q3CH8tx6Cu5CNOl/jglHqVl5cTmVHiKkXOV7Fktxdj9y2ExGnnJIbf5Rxvpw/SuX/wAPxTqqR819/l8zen02C619v4K1XYOMfFwLSkqgZr2uoJCn9etrfP8AmoyqRgryNVFy0su/l2Fqj2Chs0zEkdFQlVB06sLMTp2y9Toa588XLaCt2ntGjGknxb3v+CVikSMZUVUHhQAP471lcZSd5O5c5Hh8ZUlSPLmu+LqapnlzovszlJwKqblY3dEv2QNdVHooOUeiiu1RbcE2b6crxTZaqsJigFAKAUAoBQCgFAKAUBC70bdOFRCsXFd2yKubIosrMWd7GygLbQE3I0qqrVjSjmkeSkkrsisJvyNPtGHkj/PEePGP8qiT68O3rVNPHUZu17duhBVIsr3tcmgxWDingmjkEEwEmWQEBJAUIZR34hi0PrWl6q5Gum6bt5HLUc6FWsQbhh1DDUEeoOtVNJqzWhyPmhJSSsdI2ziYcVs77ccPFLNChBWQFkQ5l410BGZQAXAPUAdL18jQp1MLjf0udxjJ8N3vl14ctOJ9JnjVpKolfS5SIhi8cRlzzIvunRMNGLkcp5YltcjTmt5r6FvC4NcE33yfrJ+hynHFYjR6LwRO7GwkUEOLjkxCzNiYuDkwwMipYOLmZrJnBfvl6d652JnVxNWlOFNxUHe89G9uG9tOs20oU8NTcZSvcicJsToZnBPdUva/fnOtvkAfWunPEt/QvE5apwi+ZLxyKi5UAUeB/wCdfWsri5O7JuRgl2gAct7t1yjVreco1t016VJU9LvYso0alaWWnFt9R4YykEn7sdezPb98oP1ao54J2Wvp+fQ72H/8fnlz4iVupavx29SNjIHvOZD1DFiVZTqrBRyi6kdB1vWpXa0VvzxOLj6f6as6a23T5p7HzCiSaVYIQXd3FhfvocubxoWY9lvV0adzPBOWy196+9zvm7OyBhMNHBfMVBLN2Z2JZyAegLM1h2FhWtJJWR0YpJWRKV6eigFAKAUAoBQCgFAKAUBSvalDeBOwcvAT2XiowUn/ABqq/NhWXFp5FJftafgQqbX5FOi2wghjd+W4VSLEkP0K2F9QQb+LHxXFeHk5tL2jK072RjxfAnUF0jlXqCyqw+YJv/FShGdN6NojmaI2XZWG65CPk8gH7BrVpjWq8/JEG1yXgj7holiDCJ5owxuwSeZbkC1+VxraozXStOaTa5xT+xOFaUFaLsY5kjaxZc5HQyEuR8i5JFTimvp07NPQjKtN7s8z45VF2YKPUgD+alGm3sV3vsaU+0zfKqOx63KlVCixLXbUqAQeUHqB3FWKmluzZSwNapwaWvlv4Evg8AjkhnZyBcgK0a+h117H4qhnS2/J0o/DYU7Z079enkbWL2eojPDQBgCy5bA5vINjr9Dfob1FSzO0tjZG9PWGjRgsHSxsbix05fBBHj0rFrGXKx9MrVKfB3Xd/RFTbPnlkgSNDJLJeMgaarqLk9FAzksew9bV0cI05Siu1e/A+U+PYSdSFKp+5Xi/X89u51/cbcuPAJmNnxDCzyW0UaHJHfotwCT1YgE9AF6SVjl06agustVelgoBQCgFAKAUAoBQCgFAKA1dp7PjxETwyrmRxYjofQgjUMDYgjUEAigOL7zbOlw0nBlJDBs0M2Xkk62I7Z8twyXBGttCDXOnQ6N3WqMc4ODvuiKlynm1RzqShIufXs3+IGoJPbddZn6SxsbHwTTOymdxZQRyx3Otj8PbTt3r2doq9vU24OjDEZr6W5G5jtlxRCz4iUsbWReDnOY2BCleg8+hqKnxsvM3x+GUnKyu2ZNl7Ow7kgrNm1sJHIuoNrgIbW6dRexFRdVv6Wu40P4bClZyhvz1JqHZsae5GinyFAP71Fzb3ZZGEYq0VYg8Bs6a2UKbrozyliWbvZjdmA05uhAAB8QnDM25PwOjDGQpQjGnG/bze6vvv5eXnHbIkIOeIEkEB0yuy9dbOAfUWB/fqjFxfyy7tiUsXSqpqrG2lr2T7eH5JTZcvFhvbMRdGyk6kDsSdLgg6nS/XvU3o+Rz5Rs3G97cuJXMDiVRAvDeNM/DXMEDkm55kjJ58wKkdSx6a2qFalmqOzu9/d+HojqYPE5KCc42V7X06+C43VutvuLJseF4MZhJsRE8USyN94ShVWeOSJOJlYlQxkAvawJFyK0YKKjP6lsYPieKVamlGLVnfhyaOvV1DhigFAKAUAoBQCgFAKAUAoBQCgMGMwkcqGOVFkRtCrqGUj1U6GgKXtP2XYVyTBJLAfwg8SO/6ZLsB6KwFQdOLKZ4enLgVfE7pzbNnw8zzxyxySjDHLGyEcVWKkgswA4iRjr3qivS/wAbsWYOiqNW6e+hoNFLLipY1FpWkZCxOYJGq5ltbsMwspA1ZuvU8+UU2r/Slc+ko1uhoOUV8zbV+z8cnbj32LZuwo0fMJGkdbg3ZbDN2yqBbSwt6X61G6SslYonVnUfzyuSv2eo3IGL7G8sqQRtkZwzM9gSkaZQzKCLF7uii+nNmswUg6cNS6SWuyKK9TItNzb2nu9h4rKmNMMx90Tyh1c/mjkOa1/7sr/tW6WHptWsZFXmuJGbNS/EVohFKjlZUFrcSynMGAGZWUqwa1yCL2IIHOrQcJWZupTU43RVcXh2gxEhGZ5FkScBmvmW91AudNA0QP5Ae1QlP5ot7Wt79e86GHpKph5xj9V77967L7dxY8AiTQrPNiHZMSOG8RIMI4vIIQuXlZWIUnQlgb9bCcrxeWK248e05qV1eT392LZutttWiwsEsmbEtBmbTVjFlR2NtBdrkebNbpXXTukznNWLHXp4KAUAoBQCgFAKAUAoBQCgFAKAUBybfzbs+Ij4eVFQyKyqEYuirKUjkaYuFBZgCECEjXXS9ZKtf6lbb7GzDUM04p8fvoj7wY+K+IklCR4mNZ5GAIkjwkMacRUdbsS8jxry2NpDbmAqqhBTeR7Rv43FWWVZufoae1N6cNFLE8eEXCckbZWZI2lwbC4bgqMpKC5XmLDK62Aatlah0tN814mSnX6KolZ2fgXnKK4Z2CNxO0jhpMVKACyYCSaMHuYixf6XaK9dLA/SzDi90cU2pvJFE8pVsRJiGlmWbOUCMApSJ7lSxfOBIV0XQrax06bm4SaicyNONSKlNXf5LX7ONtOzROwmaJoDC4SCR0SSJ/u7NGhCoVdzl91TmAsLCsOOjCcYtNX7l7ubME5wlJSvbg9/di374YTSOYfCeG36XtlPzDhQP1muS1eLXf77vQ72DqZKy5PT8eeneVOZEU3zvGcyuSrMqllZSpYDkZgVX3gToO1KdSolaOvh/ZvxGHw85XqKz56rx4Fg3Fx+EwrvLOZVfmjS6SSWVmBZi6ZupAsPhAPTMQN+HrU95S+Z+C6jjY3C1vop02oJvrbfPn2HVcLiUkRXjZXRhmVlIKkHoQRoRXQOOZaAUAoBQCgFAKAUAoBQCgFAKA+MwGpIA9aA5DvRiFGIfDwskkPF+0F1bMUJzs0LH8QmbiCx0U5bCwJ5mNUYXd9Xw+/gdn4TCVSonbSOt/sRu1BI2CwZiiklK4KI5UR2/wCLgZVFwLXKwSG1+qjzV+HqRp1JuT4+lznYim6lNJcvU5FsvYeKxWIEEcbtKBYhrjIq2F2Le6oFh+wHitM6kYxzN6FMYOTsj9DRYXHix4ka2tyFs62HbMsSH+p9a5LlT5e/FnRSqc/fgNr4MTxpHiTwZn4kaPCWZeZSGXM6Bcrpe6ONbaXKghTm6bcobdYnFTSUtyrw+yOBpjLicQ81yGZVQRhj3LEFjr1Nrak9K0VMfKWysying4x0vodDw8CRqqIoVFGVVUWAA6AAdKwttu7NiSSsjDtXC8WGSMaFkIB8NblP0ax+lexdndh34bnNcS5eJZEBzWDgagi415e5AJ5T38HURglGbhLsO5VbqUVUhvo1/XHTg/JnvEqpMTEZnzKEsmdSzaAGLUMpNhlN+o761Kg5qdoLuZDGKk6alVdutX0v9vE7FufjIpsFBJDHHGjIDkjtw1bXOFygAgPm1tr1rurY+PkrNomK9PBQCgFAKAUAoBQCgFAKA/Pe8U2K+2YhJdqyQoJpFVBJjGYJmJS8cKZByFerDS1Qk7buxZFX4F69jW0hlxOF+0SYjhssqPICpKyCzBVZ3OUOhOpGr9BevYyUloRlFxeqJb2pv/6YIcMsykl2kdVKwhRbMuYj74lsqAa3J0NsreVL5Xa3ft3kqOXOs17dW/d1nPtn4fLGoAcaXs7F2B8FiT/BtXz1SV5cO5WPtKMclNLXvd34l73cUDCYYKQVEEQBHS2RbWrRV/5JdrPnKX0LsRF4ad8IZXngOV5nZ8ShQjIzHhmQXDhUTIh0IULe9tam0p2UXw2IpuF7rvLC86BC5ZQgGYuSAoXzm6W9aps72Lbq1yNgEs7pIwEcCnOi3JkdrEKziwCKAcwXU3K3y5cpsdoppbkFeTu9jxtLZ4lkCmSUklXIEjKscYtcBY7XLspF2ueZ7Gy2pGVle39/weSjdknhcLHGuWNFRbk2UAC56mw7k96rcm9WWJJbGavD059LCA8gHQSygegztYfTp9KrrP5/D0R2cFJugu/1ZHbSnESEAFSkZlRj7qtGUyXPY5zHb1sOpF7KCm5dItbNX7yGLqU1DoHpeLt3I7xEBYWFgdbfPU/W5r6A+QPdAKAUAoBQCgFAKAUAoBQHHfapuhP9pbFwRPLHKFMgjUs6OoCXyLqVKqnug2IYm16z1qTk7ovpVFFWZTtkLj8NMs0EOISRbi/AkIZTa6spXVTYadbgEEEXquGeD0RbPJJasm95N7dqYmOMTYZo0jkV7jCYkIzEMihizWtmcEC/vBfFSq3nBqSsu1HlB9FVUou74aN+hHDFbR7Qof8ABlP+uUVzejwvPz/ETs9PjntFeH5kSu7s+1zGIYuGogCx2fh5guUFeha4tpfpykdjV8nSfz737TnOFWDyPS3YSoj25+OEfPh/7L/tUL0fdzy1T3Y29m7BdFDT4PASSg5y8YCnN+KzR2z/AJrivZVb6RlL33iNO26RMpjndA94o43tlk4ge+bRcoAym5ItzHXsaqypO2rZPM2jcwuGCCwuSTdmbVmPknzoPQAAAAC1QbuTSsZq8PTQ2vtEQqO7scqL5Pcn8qjU/QdSK94NvZHsYuclFcSmQyAyMuYk9TcWOa92Ym2ubODcaXBqiabjnfv+rHXpSjGXRx2S9N/G68yxbg7KaZ2fE4cZGwy2zLmikTEFXsCwsxAiTMpGhPcWJ7OEw7ouXJ2Pn8fi1iFHSzV7+X4Ok1tOcKAUAoBQCgNLbeNMMEsqqGZEJUE2Bb4QT2W9rnsL143ZXPUruxFbB2o6twcVMryMQY3yiMPccyAXtmDBiB1ylfeKs1U0K6qrrLatJ02WKrykUAoBQCgFAQW+pg+yPx+IUzRkLGbSO6yIyIp8llAJ0sLkkAXEJ5VF5tj1TcHmTtY5VsKQhIoiAMkWQm9zxIsqSDwQGNr9zf6/PYmKu5835O7XifRYDGRqWpR4Rj4m7xykoMbZJRyi4JV1IzFXUdF5TY6EEG3cHylJxjd6x4+mnX7ZdiIxqPLtLh4X16vaLJs3b6PZZVMMnTKxBQn8ko0a/YGzflFXaS1g7+vgYJRlD61b08SYrw8NOPZWHV+IsEQkuTnEaB7nqcwF7+tTzyatd2I5I3vY3KgSNLaO0ViFvec+6g6n1J+FfU/S50LRK72PYxcnaO5W5MzsXc3c6egHZVHZf69TWWpVc+w6dCiqS6+ZpLh58yRxgyNI2UuQORmsqEhbcoOv6UYnzWmhQ/UNtaJW8LmbEYn9Mknq3fxtodiw0CxoqKLKqhQPQCw/gV9CfNmWgFAKAUAoBQGOeFXVkdQysCrKRcFSLEEdwRQFJw0SN9pwrjipDJwPvOYsjRxyKGze9YS5bm5OW5uTXIxMOjqfLpxOjQlnh8xJ7s7RWLNhZZTmVvuTKxzPEwuoDt77I2dLXLWVS3vXPQw9XpIXe5jrU8kuos9XlQoBQCgFAc12/toYqe6m8EJKxnsz6q8o9LXRT4zm5DiuT8QrZv8AHHvM9af7UV+bFERRvYvITmVRa7B7kprYWCHqSPcUn1xdGnKUdl+OPe/VluDxLw9ZTW2z7D3gmdgUf+1AEi373seoHRXzIQOi5fxVCrGMWpR2299q17ew+hwOL/UU2m/mT++n4NqBDYpJZj5IFmU+nTS9iPke9Uzt9UNF6e/exui39MtX6+/e5mwfFh/spDk/upOZB+k+8niwJUdlq5Yq/wBav18fw/epnnhI7wdurh792N+LeNrEPhZgw/A0TIT+VmdT/mVauzUntNd6f4ZmdKqv2+DX5RjxG18RJoiiBfxMVeXv0UXRT01JcelQlXpx21fgvz6FkMNOX1aLxf49TVjgAv1JJuWJJYnyWOp/2Gg0rJOpKbuzdThGCtE15cYuZkU3kGUW9WBK39ABc+BU40m7Se34KMRi4UYSbeq9Xsa2A2GgRROkcrqAgZ1DNkW4TmYXuRdj6s1XzxEs3+NtLfTTXifJ18TOq029kl4Evs2WXDG+HkZfKOzvER4yM3J80K9r3AtVtHH1YP5tUVxqyW5d9gbwx4m6W4cyi7Rk3NumZG+NL/F26EA6V2qNaNWOaJojJSV0TNWkhQCgFAKAj9t7SEETMLNLlPDjJ1d/hUAa2va57C5OgqMpKKuz2MXJ2RVo8E6yNM0ueRwoluAsZC9Cij3MoJtqbjRiTZhyKtZ1X8yOlTpKnsZMNjY5wcgLxke9l+7b9JbRwfK3HrVTi47likpbFf3p2PHEgnhDQlWVW4LPFdXIUG0RWzBivN4uPFr6VaptcxY2klTzx0aI/Cb3Y+H3JzMv4ZlV7fJgUc/NnatMMTL9xyo4h8Sw7L9qCFgmJgKfmjJew/EYmVXt+gPWiNeL309PEujVTLBjd+tnot1xCSsb2jhIeQkdRlB5fXNYDuRVjnFK7ZNySV2ym7Y3xxOJBQKMPC1wVVs0zA9mkFglxe4S58PWOritLQ8SidfhEgcTiSoAWwBDKAB0OUlbeBZSLeorDGncojqfIJspznVSqgH8C2GlvBOpI9L6C4Sjf5Vz8STd9DblfNYg2Yaqw1tf07qR1Hf52IrUbaPYlRrzozzw3NTZu0zh1SKYmVVUAyIrM0dlv94ADyWBs3W1rg6tXlagqjc4aN8Hx14e7dfA72A+IuSyzTsuP5JnZ+0osSjHDyIxFx5ykXAJUEXW47HUdDWSpRlSkukWh1YVo1IvIzzFjZS5T7O3KqliGHvMWHIWAV1st73vqLgHSvXSgo3z7/xva7Xh2NnirTvbL76ufj3G4ZQq5n+7H5iP6g2/mqst3aOvYTdRJZpaLrNCPaZcuqxslmsrODYrlU5sumtyRl7Zbm1wDo/TqKTbv1L35+HM5Vf4vCMX0er4fk1ocOYmLp96SLMGtxDrclZDYanXIbL0sVAtVzamsr09O9ffftOBOq6krzerNv8A+phkDIL86oQQQQc4Rrg9xr+1V9C1Kz5X8rojbXU2xML2vr/5/wBqqysieZFuVZWKSIcyOvvK3p5BGhU6EaGraNWdGWaJKMnF3Re92tvDELlcBZ0HOo90j8aX1yHx1U6HsT9BQrxrRzRNcZKSuibq4kKAUBV9o7eaQuIHEcKFhJiDbqtwwiDcvKQbyNcDLYBr3XLXxKg8sdWaKVDN8z2Kq21pJHeLAwlytjJiJWIUsNQmZru7m1tbZQwPS18k4P6qz7uP8GiMltTROukeIjU6lCQxXpexvlcdbZhzL6EHS4OfWDL9JIz4rEpGjPIwVFF2Y9AB3NRSbdketpK7KvvZjCuECyG0k8oZV7qisr2+iKoPbM/rWilH59OCMOOqZKDvu/foU8T1ZlPncx6E1eZT3MYJyAc17ZrA27HorfMGw+XXQVKK4FkZX0NjD4rMtzodQR6jQ/Tx6WqEoWZ5LRmvjZme8eiXsUck+8NRYDqQR7pOo9KlCKXzbk42WpmwyuqKnE91QtwoBNha+pIv9KjKzd7Hjmm72M+Dg1jhRmGd7ZupA5ne3YHKrAWFgSNNLVVWnljKo1sv4RowsFXrKMvdjPidl4qZzGMOsUCNZFaReGSNTIQt2dy2ozAdAbgk1lp4nD0o53Jym+rXs10S7H5WO/0c28qjZLwMeysHg+PJmlLmOIMZQzRpcuQ3BKEGwZbEhmuWsSele162JdNNRtd2tu9v3X/C01FONPO9dlvtx4Elt/COFhMOIkjLta0jvlYZGIUseZCSAL9ielUYWsnKXSQTtyS527GW1cySyyevN+7EbsrZzyycOaKdXQNImIcMZI20BTitdJVIY6Am1j6EaMRXhTj0lKSaejjwa523T99ud0el+Son2vdd/E2nxJjLrKVVo/ePRSp1Di/RSPPQgi5tepwSqRUobPx7PfacPEUJUamRmFsWz9zHH3Y8rMPyg6qPzHXwOjVYqaj1v3792KtutmZpVHDUWCi7W6DKot/BZT9Kiot3b3/IT3ZkwUuhY3u5za+NAot25QNPN6jOPDkeN8DaGIqvIeXPoxLAq8b5JFN0frY+o+JT0K9x46idKcqUs0SUZuLujpG6u31xcRa2SVDlljvfK3Yg/EjDVW7jQ2IIHdhNTjmRujJSV0TVTPRQHLMTh8NJqGaLAQtw0LSPeVgcv3YvyoGFlYXkYjlKj38NaahJqmvme7NdODlG83obUrnhqig4TDe6qquWdwATljjH9kMovf3wMxtHbNWWMXKX+0vLv5+naXylaPJeZobAMoBnVHhjkbLh8EmRjLa5zEsDld9WJVgoUFmJ1arJQzy6Navi/fBEFLKs70XItkm5oxOHdMa+d5EZcqaRRFhYFFI53XQh3B1FwFvat1KhCntuZalWU9znzex/E4UH7M8eIBuTm+7lt2UA3U/PMv8A2lODkYK9CVTZlf2lgcRh/wD9iCWEDqzKcg/91bp+zVU6bMUsPVjw8DUixIYXBBHkG4/eoZShtrc98W+leZT1TsfRiRmC35m6L8RPoOpNMjZOOaWyuTmD3Xx045cLLlPdwI/raUq31AqSoy3NEKFW99jU2ns7EYRxFiVCuVzKQQQ6g2uCPiGgYdiR2IrypSseV6bp68DWE5uCrFWU3Vha4PkXBHQkWIIIJqmVNSTTV0yFKvKlJTjui57CWSSKKaWV2LKHCiyKMwuLhAC2h6EkelfOYpwp1JU4RSs7c357d2vWfY0M04RnJ6tJlK35jdZUmuBMkujKAcihSYUBPgDOy2IvKO1r9n4dllTcP2tceP8As+96L/5MGNk4Wkt7/wBL89pObs7UkxTRyzFVZSyLkuEzAHOjKWN2aMo6ntlbQWObHi6EMPGUKavezd97cGnyTun2ru0Yes61py981+CT280sOWWKVgC9mR7OhzA2tfmU5gNA1rX0rPg406z6OcVto1o9PJ+BLGVJ0KbqQfc9iu4qXiuzyWdmCqbgZcq5ioC+AWY63OvWuxSpqlFRhovyfOV8XOtLNLyNPExpbhoigtoSFAyp8RuOhOoHqb9jV0XL6myEZv6my17p7oNjmkeVmjwoHDGQgPI4uTY65UUkX/EVA6A5r6FFZczL6NNOOZnnePYk2BYCRuJExypNa1yeiyAaLJ8tG7WPKKa2Gy6x2IVaTjqtiME9ZspnuehPXmU9ubOztqSYeZZ4jzLoyk2WRO6N48hvhOuoJBuoVHTfUWU6mV9R2DZG048TEs0RujfuCNGVh2YEEEeRXUTTV0bk76o3K9PSnruHHHOJcO4jUJkVGVpBGLsW4Jd7R3uARYiyqAANKqqUYz38vuWQqyiRu29nFcSmHWLETgxiSSQqTxiWssTS2EUUS5M7x8oa6aNdg0J03GOSkrXJRmnLNPUtexNj8MmWUq87CxI91FNjw4765dBdtC5FzYBVWylSjTjZEKlRzd2S9WEBQCgIbae6mBxDZ5sLC7n48gD/AOcWb+aHjSe5ow+z/ZqnTDA+jSSuP8rsRXlkR6KH+q8Cb2dsuCAZYIYoh4jRVH+kCvSZuUBzH244RTHhZD7yyPGpHUZ1zm3/APL+o71CexmxUnGndHLsNMzMIwLyEgKOgYkgC3gXIv4+WponljFyeyOfCi6skqfF27O06NhNlyxxpF9oIjQBbqiq+Ve2ckgLbS4UG3e+tfK1MRTnNzyavruvD+bdR9rClKMVHNovHxKRvOHxGJjiQFUAKxplbiMSVJYKdWMlwQx7LmPeu5goxo0HUnJX4vgrcO7lz0XA4OOxEqlRwhBu1rdd+N+4s2x92Hw6mGQ5DMvFUKczRvEy8xc6F+eM2AyjJbUVzMTj6deXSU1dRdnfS6knw5aPr1ub8BSnGLhUer104W5GjvXjpcyQuynKFkYopUFyHW1ix0A1t6jxWv4bQp2dWN9bpX5adSMnxjFSilR011ZBHE9hqf6eprp5Dhra72Pcclu/Xqa8cbhzudW3C3q2fHs/Dh8VBA5UsySyJG+ZmZmOVyDYsSQehBrZFWVkdmMcsUi5yxw4iIqwSWGRbEaMjKf4IqR6cp3x3PkwQaaImTCi5a5vJCPzE6vGPxe8NL5tWGapQT1iZatC+sSow7RVxdDnHlbW/cm1Z3Ta3MjTX1aGaLFX7EfMf79D9Ki4WPHoWPcbeD7LilVj9ziGVHHZZTZY5PqcqH0KnolaMPK3ys1YerrlZ2StZsFAKAUAoBQCgFAKAUAoDmHt0xIEWEjuLmZpbflRCjH6cZajLYoxNuja5/39igbsmNcQsklgsavJc9rI1z+xNcz4gpOg4x3bS8yr4PZYjM3ok2W3d/ahxbRo4AEkzhl8RRoHyn8VyUB8hmri4zDfpVKUeEVr/wCzdr9VtbdiO5Txir0sy4truXvzJvbcM4likWxm4c0WaNVuEd4GLBZSRmUKdCSNWNj0rBhZUXTnB/TeLs290pK148HfkvuRt8yuRW/02JTCYeTlSW4WQgkFWIV+XKToXiAIuRYka1r+EQoSxNSmtY8OzVffTQpxNaVGnnXV6o55tDHPNK7mwZjc21CjSyjyQoA/k9bH6ijRjSpqC2RwsTW6ao6s+Oy6l9vUYPDu7BI1Z2OuVQSx8k27epqbaSuyiNOpWlaKv2e9C0YLcPFyKeIyQ3HfnYfNUIH+qs8sTBbanUo/CKj1nK3mXKbZeWJENmyoqaCwOUAaKSbDTpc1jz3k2d5RsrFOxrzYR7YeV4Ypb50jbKpkFrMABysVzXK2Jyi97Vuo1ZZWrnG+LSnRpqdPTWzIDaMeYZ3JdgQxLkuTbTmZySbAk/SrFJvRs4FHE1ZSyyk3f14fg1mynqB87a/Q9qWZaqslxPcT2+Ikdr6kfXqfrc+teNXEqifA9SvmUrci4IuOov3HrXiVncRqZXctH/5axf8AdH9hWw7t0dwoBQCgFAKAUAoBQCgFAcC9oe3hjMYzIbwxjhRnswB52HozfuFU1VJ6nJxdbNOy4epVFkzfDcjwRofW5GteWIZXC+WVr9u3oWHcGa20IOupdCPnG5Gnzt/4K5nxiN8FPu9Ua/h8pRqxjfR39+R0nbmzy/DiD3LF/f5gVGVmQ9yhAym99G718tha6hmqNbW2011V11q9+Gq4Hde6IL2h4YxbOhjBHJIi6CwACSdB+EDoPAFdD4NU6XHTnzT9UZMel0Dvtp6nP8Vs+SHKsi5cy5xqDoet7fECdfU96+lpV4VruDvZ2ONi8LVoNOpxJ7c/EY4hosIsQF8zyMmoJvbO5JvYaBQpNh06mvKyp/VM3YCriJQyUopJcX71ZZ9nBUxKibGTYrFDThx3EUdwbmRE5V0J98i/Zb2rNJ3h8sUl5nVpRcZfPNyfgvBfctjC9ZjWU7fjCKsQckCzplv+JjksPXK7Vpw7eaxzvilNTws11X8CnMtxY9DpWo+IUmndEQARoeo0PzGlXHQla91s9fE+k2oRLVufuRPjWV2DRYbQmQ6F18RDqbj4+gvcXtapKF9zbQwkpO89Edk/+3sJ/cR/5atOoSlAKAUAoBQCgFAYMbjI4UMksiRovVnYKo+ZOlAU/avtQwMdxFxJ26ci5Uv6u9rj1UNUXJGeeKpR437Cg7ye0bG4lGjQLh43BUiM3ex0IMzDoR3VAfWo5zO8bfbReLKZ9n062Plb/wAg9frUbmR1ddrrr96GINqQygt1tYa9sy37dLjqPW4v6W8Lxdl70f2fEntyUtjsOel5b6/oI/m3T181z/in/Tqdn3LsJK+Igr7J/c6ttlJSECFRMRKEOqi+U211K9tdbddbV8dh3TWZu+VZb8ePdc77K7vrhnXZqLISzLKvvNnYKc4AZz7xAPX+T1PU+FVISx7cNnF7KyvpsuHvYx/EP+vK3V6nPsSZSEkk4hVuRHfMQQt9AT9TbvqRca19LT6KLcKdrrVpdfv7HJxMcVOEata7XAsm6UOIlieIS8DCIxaWQWVyTqV4h/Ll17La9+lRrOMXe15cDdgOmqU8t8sFx4vv+5K4DasAzLhwMPgMNZnZQQ8zn3FU9dSCTrmblBsG1qlTlvLWT8jbTxNNpuOkI8eb6vepPbpbQl2ikjRyxQNG+VozEZHCnVGz8RQQwv8AD1VhraroYKFtWzyOOdRZobFgx26obDTIXaWd43VZJMoyswOUKqgKozW6C5AFybVphRhBWiimrKVVNSZxcyoGeFkUYjMtrm0yW99DFa9jbp5N/hFZXSqdIpJu1ndcHyfv7nFgsuEnQlSbne6dvuWDdr2fTYuRnm4mGhspuY7SOeYMFD2yABUOZlIObStUIaal2GwjcF0qtb03OmbI3KwGHsUw6M41DyDO9/ILXyn9NqsSSN8KUIfSiw16WCgFAKAUAoBQCgKRv/v39iIghUPiGXOS1+HGpuFLAWLMSDZQRoLkjQNFysUVq8aS13OQ7W2tPiXz4iVpGHS/ur+lBZV+g173qtu5y6tedTdmlXhSKAUB4ljDDweoI6g+RQnCbizCJDdQw5g3bodGIYfUdOx+hPti5RsnOD0t3p3RasPvpi0SJeSRoixEkhYtZlZQGA9+xINyQdNb9a5NT4Ph5ylJXSla6Vrbp6cvDsNdP4nJRtJXa96kXtfbeJxH9tM7C4IUHKg1/Algbdi1z61rw2CoYf8A44pPnu/F/Yoni6ta8ZPSzPOJ2nI8MULFRHEAFsCCbAqCxJ1IBt2qVPDQp1JVFe8vehKtjqtelGjbRcuNjRZ2tYC4vfU2W/S9tdbDx9a0me7Ucspaclr/AAfMreR50Hfp3PX6UPOkjly627dPAt/sgxEi7UCAkh4ZM1hYZBkKluxYPcDwHPmpwN2Es03Hb7/0d3qZtFAKAUAoBQCgFAKAUAoBQHBPaZAybTxBb4+HIn6OGif9ccn7VXPc5eOXzp9RVyagY1FvY+0PDG2IQaF1B9SKElCT2TM5ibIZMjmNdWcKxQD1YCw+te2ZNUKj/azV+2J5P+Vv+1LEv01Tl5r8g4iMkEkadL6enf501HQ1UmktzJHMrdGU/Ig/0ryxW6c1umenW4IPcWoeRk4u6Pixjr1Pk/7ePpS565tq2y6j1QgKAlt09tHB4uOf4RySDzE5Gf6iyuB3KAd6lF2Zpw1Xo567M/RasCAQbg6gjoRVp2D7QCgFAKAUAoBQCgFAKAUBQPa9u7x8OMSi3kw9ywHVoTYt9UID/IPbU1GSuimvByh8u6OMpGB0H16n9zrVVzjucnuOEPF/nr/JpcdJLn4aeh2P2N7WV8M2GNg8BuvrG5JH7NmFuwy+ati7o6uFq54a7ov08KurI4DKwKsp1BBFiCPBFSNJ+at+t2W2fi2h1MTDPCx7xk+6T3ZDofTKfiqmUbGepGzuV+olZ8ZQeoB+dD1NoKtunL+kkf0r27Dd99e02IcUw68w/n9+/wD5rS5ROhCW2hsR4oN0v6qfe+Y8/T+ule2KJUHHfx4fwZ1YEXBuDXhQ007M+0PDrHsg3kLq2CkOsa54T3MQNmT/AAErb8rAW5ati7nXwtXPCz3R0qpGoUAoBQCgFAKAUAoBQCgPhFAfnnfPYf2LGSQgWjP3kXjhtey/4WDL8gpPWqpKzOTi6WSeZbMhKiZSQ3a28cJiUxCc2W4dQRd4zbOvz0BH5lW+lSjozTh5SpT1Tsz9B7I21h8UmfDzRyrYHkYEjMLjMBqpt2NjVp1yO323Wj2hhzExyyKc8UlrlH6dO6kaEdwexAI8aueNXVj85bW2ZNhpmhnQpIvUdiD0ZT8SG2h+fQggUtWM0ouLNjdXZa4rGYfDsTlkkAa2hKKC7gEdCVVhftevY7ntNXkYt4NlNhcTNhmNzE5UHuVIDIT6lGQn1JpJWYmrM0KiQN3YuyJcXPHh4ffdrZvwD4nPooufXQdTUorUnBXdiY3w2E2z8W0GbiAqsqta2ZXLKMw6LLdGFxo2nS9hJxKK9BLj+V+V6GgrXF6gYJRcXZmxgNpSYeWOaL+0Rsy+CbG6n8rC6n9VeotoSyyzcvTifpPAYtZoo5UN0kRZFPlWAI/g1cdo2KAUAoBQCgFAKAUAoBQCgKJ7XdicbCCdR95hiXPkxGwlHyACv/7du9eSV0U16eem0cYqk4gIoe5nzJ3cWJ/t2HdXMKJKqPLY5ObUQs3S8tgoBtqVPvZQZwub8FGd83D1P0LVh0Svb6bpQbQhyScsq3MUoF2Rj/1IdLr39CAR41c8aTVmcx3A3LxuG2rCZ4CqRcRuIvNE143QZXHnP0IB9KjGNmVwg4yNT23YbLtIMOkmHjY+rBpVP+kJXlQ8q8Ci4XDPK6xxozyOcqqouzHwP5N+gAJNgKglcqSbdkfoD2f7nR7MgaSUg4hlzSv8KKNciflHUn4jr0AAuSsaYxUUcc2/tiTGYhsRL/xBlCm1kjBYolvQM1z3LH6Vt3OXXrZ27cNjSjUjS9x28/U9/n/81EzyaeqPjKxIVVLMSAqjqzE2VR5JYgW9a9SJ0oXduenvuP0tsDZ/2fCwQXvwokiv5yKFv9bVcds36AUAoBQCgFAKAUAoBQCgPjKCLEXB0IPSgPz3vru59gxRiX+xYcSE+EvYpfuUNhf8JS+pNVSVjlYujllmWz9TV2JsxJWzYib7LhwnFMrixdAQLQZhaVrkC65gCRoSQpKPM9oYRyd57HWNz9obMxWz5o4ohHhI86SpLYctsxkc3N8y82Ym9we4qxNPY6mXLocTbaU+FnEmHmljlyoXa5u75VzGRWuHJ75gdb96ojN79pocFsd19nW+DbQhPFi4c8aoz29x1kz5HTUkBsjcp1Fu/Wr1JPYoasW6vTw4x7Y8BPidowQwQvK4w4NlH4nkGrHlUcnViBUJq5XUi5WsXb2e7ix7PjzvlkxTjnkHRQfgjv0Xpc6FiLmwAAklYlGKie/ajtZYNnypfnnHAVb6kPpIf8MZY382HejdkRqzyQcjhdUnCBNAdd9mW5axKmMnW8zC8SMP7NSPeIP/ABCD31UG2hJq2MbHXw1Do43e7Oi1I1CgFAKAUAoBQCgFAKAUAoBQGltLZGHxGXjwRTZDmXiIrZT5GYG1AcH9pEOOlxbDGS4dUhJWMhmWFbhWyopXiPJkKFiqva4FwNBmrVkpZNW+SXrsl3tFsLWK/Pg58JKYs0biSOKS4zspBu6MFfKLgk2zISLX0vVNGvGtC6urNqz5p21tf1LEtbmGOAPPHGwdszcwVXd26kgKgLEsdPrerkm1oetpbn6C9nmyGhw3EkUrLORIykWMaWtHGR1BC6kHozPV1OGSNiipPNK5aamQFAKA437QNycQkyyxSy4vjMyhHbNOtg0hCk2UxAKdOW3KBmLVCUbmTE4d1NU+7gUFgQSpBVlNmVgVZT4ZTqD6EVW1Y5k4Sg7SRbPZlsFcXjLuLxQASsPxMSRGpH4bq7H9AGoJqcEa8FSUnnfA7tVh0xQCgFAKAUAoBQCgFAKAUAoBQCgOHe0LD4bFY2XNiihjmZWRYZJnN4cKOUJoo+7OpPX5VzK9SvCtLLTzJqNndRWmbe+vHgi6nsRm1IFLxyBZFSLDxYdRLlzuY8wzsFYgXBXTr5tVeFhKEJKdrylKWl7LNw1SL1GxpbpYIzY1Qps3EhVT3uJFlYj1VIWb6Vuje6S9+7lc7Wfv3sfpGtJmFAKAontC3vfCTwQxyRxZ0eRmYA6hkWNeY2Aa8nqcoAIqurKUVeKuWU4qT1ZF4Pf/AA8RbE49/wD1WUxRwwxsbRgglkLco4rKGuXsAqLe6En2NSMlc8lTadiq73+0TCY4KrYAizL99xFE6oGBcJZSLkAixbLrcg2pnR5KjmVmX32ZbuLADi4Z2eDFQxsI5IwJRa7IWkRspIDuCAovca6aySsU06Uad1EvlelgoBQCgFAKAUAoBQCgFAKAUAoCke1LeJ8PDHh4WKz4ksocdUiW3EYHs3MqjxmJHu1CcsquThHM7FL2Xs+HDxgKFGlc6UnJm9JRRX94tqLqBr8upPoPNW04lcpF19je75BbEuPdzIvgytYSEf8ALULECD1Mo7Vqpr93u38mapLgdWq0qFAKA/Me/e2TjcfNNrk9yK46wpcKy+VYlnB/P6VTN3ZfTVkV6VCAPA7X0APXroPNRWuhJ6alll2DhMO5jxmKkEoCkpBCWC5gCLSyWD6EdFtXOWKr1o56FNW5ylbbqW3ez0617Nd4IzDDAjM0NjDA7hVkDRLzRSKumfIOIrD3lzXAK82zDYmcpulVSU0r6bNPir8noyicLaov1bSAoBQCgFAKAUAoBQCgFAKAUAoDl/tk2LiHfD4qEApErpJfNyglSrcoPLo1ydBpeq6iuiynKzOdD7TKVVZITm0ULIXZu/IiKSxt2FZll4J+BobfNeJdN0fZfIzCXFsyLfp7sjDvlAJ4QIsMxOe17CM61fGnff32lMqnI63hMMkSLHGioijKqqAFAHQADoKuKTNQCgPhFAcw3k9l7OQuGZDCTosjMGg9YpAGLJ2EZHpmy6Cp0vmzLQtVTSzOUT4Jo2Mctr3YK40DZWKnT4WBGo7Xqt2u7Fsb21JKDHQusaYzCvO0K8ON0lMZaPqqS21ITWzA3sbEdzhnh6sZSeHmoqTu01fXi128U+IsbGG3gxyzQtDFFDHAS0cKqeBdldSWAIaR7OeYkai9h3tw+Hp0ZOo25Se7e/8AC6l4njg5aFqw++22BzH7O47qYyBbvYq1x8zf61p/UK550Betzt9YsaTGymHEqLtExvcd2jbTOtzY6AjuLEE3xkpK6KZRcXZlpqREUAoBQCgFAKAUAoBQCgFAKAxJh0BzBFDHqQBf96Ay0AoBQCgFAKA5N7R90cjSSgH7NITKxX3sPMdWf/lsSWJPQlr8rcuerBp54l9KatlkUGKdsOcuIS6dpR7pHbXt8j9L9aqsp/SXXy/UT+F2vh7dRVThImpIYzeiJNFsSdABqSfAA60VJsOaRl3DwM821cNMVyBOJJlI5snDdCx/CM0iCx15u1q00Wr2RnrXtdnc60mcUAoBQCgFAKAUAoBQCgFAKAUAoBQCgFAKAUAoCn7V9n+HclsO7YZjqVQBoSfWFtFH6Cl+9VzpQluiyNSUdmc03j3fTDORImHla+rLDw7/AOtv61DoHwkyXTLjFE1ujusMRrE0UAHvZYbkj0YMtj8wa8/T3+qTZ709tkjpW7270OEVuHmZ3tnkcgu1r2GgACi5sqgDUnqSTdGCirIqlJyd2S9SIigFAKA//9k=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57200" y="214313"/>
            <a:ext cx="8543956" cy="4660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en-US" sz="3600" b="1" i="1" dirty="0" smtClean="0">
                <a:latin typeface="Curlz MT" pitchFamily="82" charset="0"/>
              </a:rPr>
              <a:t>I'm a little leprechaun </a:t>
            </a:r>
            <a:br>
              <a:rPr lang="en-US" sz="3600" b="1" i="1" dirty="0" smtClean="0">
                <a:latin typeface="Curlz MT" pitchFamily="82" charset="0"/>
              </a:rPr>
            </a:br>
            <a:r>
              <a:rPr lang="en-US" sz="3600" b="1" i="1" dirty="0" smtClean="0">
                <a:latin typeface="Curlz MT" pitchFamily="82" charset="0"/>
              </a:rPr>
              <a:t>Dressed in green, </a:t>
            </a:r>
            <a:br>
              <a:rPr lang="en-US" sz="3600" b="1" i="1" dirty="0" smtClean="0">
                <a:latin typeface="Curlz MT" pitchFamily="82" charset="0"/>
              </a:rPr>
            </a:br>
            <a:r>
              <a:rPr lang="en-US" sz="3600" b="1" i="1" dirty="0" smtClean="0">
                <a:latin typeface="Curlz MT" pitchFamily="82" charset="0"/>
              </a:rPr>
              <a:t>The tiniest man </a:t>
            </a:r>
            <a:br>
              <a:rPr lang="en-US" sz="3600" b="1" i="1" dirty="0" smtClean="0">
                <a:latin typeface="Curlz MT" pitchFamily="82" charset="0"/>
              </a:rPr>
            </a:br>
            <a:r>
              <a:rPr lang="en-US" sz="3600" b="1" i="1" dirty="0" smtClean="0">
                <a:latin typeface="Curlz MT" pitchFamily="82" charset="0"/>
              </a:rPr>
              <a:t>That you have seen. </a:t>
            </a:r>
            <a:br>
              <a:rPr lang="en-US" sz="3600" b="1" i="1" dirty="0" smtClean="0">
                <a:latin typeface="Curlz MT" pitchFamily="82" charset="0"/>
              </a:rPr>
            </a:br>
            <a:r>
              <a:rPr lang="en-US" sz="3600" b="1" i="1" dirty="0" smtClean="0">
                <a:latin typeface="Curlz MT" pitchFamily="82" charset="0"/>
              </a:rPr>
              <a:t>If you ever catch me, so it's told, </a:t>
            </a:r>
            <a:br>
              <a:rPr lang="en-US" sz="3600" b="1" i="1" dirty="0" smtClean="0">
                <a:latin typeface="Curlz MT" pitchFamily="82" charset="0"/>
              </a:rPr>
            </a:br>
            <a:r>
              <a:rPr lang="en-US" sz="3600" b="1" i="1" dirty="0" smtClean="0">
                <a:latin typeface="Curlz MT" pitchFamily="82" charset="0"/>
              </a:rPr>
              <a:t>I'll give you my big pot of gold. </a:t>
            </a:r>
            <a:endParaRPr lang="hr-HR" sz="3600" b="1" i="1" dirty="0">
              <a:latin typeface="Curlz MT" pitchFamily="82" charset="0"/>
            </a:endParaRPr>
          </a:p>
        </p:txBody>
      </p:sp>
      <p:pic>
        <p:nvPicPr>
          <p:cNvPr id="1030" name="Picture 6" descr="http://fromtheslowlane.files.wordpress.com/2014/03/leprechaun-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8"/>
            <a:ext cx="2571736" cy="4500594"/>
          </a:xfrm>
          <a:prstGeom prst="rect">
            <a:avLst/>
          </a:prstGeom>
          <a:noFill/>
        </p:spPr>
      </p:pic>
      <p:pic>
        <p:nvPicPr>
          <p:cNvPr id="1032" name="Picture 8" descr="http://s3.amazonaws.com/rapgenius/1370754033_Rainbow-with-Pot-of-Gol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1335" y="3502894"/>
            <a:ext cx="2452665" cy="1640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8344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ITEhUUExMVFRQXGBsVGRgYGBkcFxsYGh4YHBodGxYYICgiHRomGxgXIjEhJykrMS4uGyAzODYtNyg5MS0BCgoKDg0OGxAQGywkICQsLC00NCwsLCwsNCwsLCwsLTQsLCwsLCwsLCwsLCw0LDQsLCw0LCwsLCwsLCwsLCwsLP/AABEIAQUAwQMBEQACEQEDEQH/xAAcAAEAAgMBAQEAAAAAAAAAAAAABQYDBAcCAQj/xABDEAACAQIDBwEFBwEGBQMFAAABAgMAEQQSIQUGEyIxQVFhBzJCcYEUI1JicpGhsTNTgpKiwUNzstHwJIPxFRYXNJP/xAAaAQEAAwEBAQAAAAAAAAAAAAAAAgMEBQEG/8QANhEAAgECBAIIBQQCAgMAAAAAAAECAxEEEiExQVETYXGBkaGx8AUiMsHRFELh8SNSMzQGYnL/2gAMAwEAAhEDEQA/AO40AoBQCgFAKAUAoBQCgFAa2P2hFCueWRY16AsbXPgDufQa142krsFVxu/YuRBCxH95LyKb/hj9827hglZKmNpx+nUqlWittSv4zePGSe9iCo7rEqov7nM4+j1lljastkkUuvLgRE85b33kf/mSSP8A9bGq+lqv9zK3VlzI04OANmWKNX65lRVa/oygG9SVSp/s/E86SXMuG4+9ciTJhp5Gkik5Y3ckuj20RnOrI1jYsSQ1hchhl30KzlpLc0UaubR7nTK0mgUAoBQCgFAKAUAoBQCgFAKAUAoBQCgFAUjeLfxVJiwtncEqZLXW40YRi4zkdC1wik6kkFaz1sQoaLV+S7fwVzqKJSpZpHfiSOWfybM1vGYiwXvlQKAa5lSo6n1a++CMsql9zy+IqCgV3Nd56sUTy5ryT1NQI3NDFY6/IhBZg1jmta1u4B11v9DV8KXFiUsizyTsrGvdlyZQUYlTpbkdecN3F1K/U2q1b35GajiHFybd8uq6+H47C07K38x2HWUEiUZgwaYs56cwUKQQCbW10INlq1VO8vpfEHaKazSfLSx2bCSs0aMylGZQxU9VJAJUnyDpVx1zNQCgFAKAUAoBQCgFAKAUAoBQCgFAVX2j7UaHChEzBpm4V1NmCZWZ7G4IJVcgI1BcHtVVaeWF0QqSyxucp2ecoOgvotx05dMqDtGvugehPe55s1e3v23xMU2ZJcUAQO5NlAuWY+FUasfQV4oaXIJOTskb8ewMWwzMI8PH3edrG3YiNf6MyGsU/iOHi8sLzfKK+/4TNkMDN6zdiH3lwUuGaO0ySxSpnjljWyta2Ye834lIIOob0vWzAYiGJUrxcZRdmn5cF6FOMo9Ak46pkBINb2zN5J1/c3Nq6SMGdy+qVl74I+xQM5tcADqRe48WNxzevb9qNpHjnCks1m+XX3cvUko7KEVnLEmwLWuTYnsAOgNVbmKV5uTirLil2kzubtCKDGo0yCZD05WZ4TqRIqRg5hfKLlbrcEEagzjOMFeWnWdL4fKN/ot1/wB/Y6ZiN+UBsuFxDj8X3Cg/R5Q37gVF46guPkzqOrExxe0KAMBNBiIFOnEcRtGP1NFIxVfzMAB3IqdPFUqjsnqeqpFlvBvqOlaCZ9oBQCgFAKAUAoBQCgFAKAUAoDnftbkIOGF7AibXwfurfwTVGIV4rtKMQ7RXac62bKJZoYIyFVmWPOfdUW0yj4ibADtcjr0rDiG6VKVVq9le3vz6jNSgqlRQk9WTO82NbAS/Z8KixMY1dsQwDzuGLCwZhZQCraWI10C1zcDRWPh02Ik5WbWVaRW3Bb+73NmKrfpUo0478SnYiVpTxHMkpBy8Rs7hWPw8Q3CH8tx6Cu5CNOl/jglHqVl5cTmVHiKkXOV7Fktxdj9y2ExGnnJIbf5Rxvpw/SuX/wAPxTqqR819/l8zen02C619v4K1XYOMfFwLSkqgZr2uoJCn9etrfP8AmoyqRgryNVFy0su/l2Fqj2Chs0zEkdFQlVB06sLMTp2y9Toa588XLaCt2ntGjGknxb3v+CVikSMZUVUHhQAP471lcZSd5O5c5Hh8ZUlSPLmu+LqapnlzovszlJwKqblY3dEv2QNdVHooOUeiiu1RbcE2b6crxTZaqsJigFAKAUAoBQCgFAKAUBC70bdOFRCsXFd2yKubIosrMWd7GygLbQE3I0qqrVjSjmkeSkkrsisJvyNPtGHkj/PEePGP8qiT68O3rVNPHUZu17duhBVIsr3tcmgxWDingmjkEEwEmWQEBJAUIZR34hi0PrWl6q5Gum6bt5HLUc6FWsQbhh1DDUEeoOtVNJqzWhyPmhJSSsdI2ziYcVs77ccPFLNChBWQFkQ5l410BGZQAXAPUAdL18jQp1MLjf0udxjJ8N3vl14ctOJ9JnjVpKolfS5SIhi8cRlzzIvunRMNGLkcp5YltcjTmt5r6FvC4NcE33yfrJ+hynHFYjR6LwRO7GwkUEOLjkxCzNiYuDkwwMipYOLmZrJnBfvl6d652JnVxNWlOFNxUHe89G9uG9tOs20oU8NTcZSvcicJsToZnBPdUva/fnOtvkAfWunPEt/QvE5apwi+ZLxyKi5UAUeB/wCdfWsri5O7JuRgl2gAct7t1yjVreco1t016VJU9LvYso0alaWWnFt9R4YykEn7sdezPb98oP1ao54J2Wvp+fQ72H/8fnlz4iVupavx29SNjIHvOZD1DFiVZTqrBRyi6kdB1vWpXa0VvzxOLj6f6as6a23T5p7HzCiSaVYIQXd3FhfvocubxoWY9lvV0adzPBOWy196+9zvm7OyBhMNHBfMVBLN2Z2JZyAegLM1h2FhWtJJWR0YpJWRKV6eigFAKAUAoBQCgFAKAUBSvalDeBOwcvAT2XiowUn/ABqq/NhWXFp5FJftafgQqbX5FOi2wghjd+W4VSLEkP0K2F9QQb+LHxXFeHk5tL2jK072RjxfAnUF0jlXqCyqw+YJv/FShGdN6NojmaI2XZWG65CPk8gH7BrVpjWq8/JEG1yXgj7holiDCJ5owxuwSeZbkC1+VxraozXStOaTa5xT+xOFaUFaLsY5kjaxZc5HQyEuR8i5JFTimvp07NPQjKtN7s8z45VF2YKPUgD+alGm3sV3vsaU+0zfKqOx63KlVCixLXbUqAQeUHqB3FWKmluzZSwNapwaWvlv4Evg8AjkhnZyBcgK0a+h117H4qhnS2/J0o/DYU7Z079enkbWL2eojPDQBgCy5bA5vINjr9Dfob1FSzO0tjZG9PWGjRgsHSxsbix05fBBHj0rFrGXKx9MrVKfB3Xd/RFTbPnlkgSNDJLJeMgaarqLk9FAzksew9bV0cI05Siu1e/A+U+PYSdSFKp+5Xi/X89u51/cbcuPAJmNnxDCzyW0UaHJHfotwCT1YgE9AF6SVjl06agustVelgoBQCgFAKAUAoBQCgFAKA1dp7PjxETwyrmRxYjofQgjUMDYgjUEAigOL7zbOlw0nBlJDBs0M2Xkk62I7Z8twyXBGttCDXOnQ6N3WqMc4ODvuiKlynm1RzqShIufXs3+IGoJPbddZn6SxsbHwTTOymdxZQRyx3Otj8PbTt3r2doq9vU24OjDEZr6W5G5jtlxRCz4iUsbWReDnOY2BCleg8+hqKnxsvM3x+GUnKyu2ZNl7Ow7kgrNm1sJHIuoNrgIbW6dRexFRdVv6Wu40P4bClZyhvz1JqHZsae5GinyFAP71Fzb3ZZGEYq0VYg8Bs6a2UKbrozyliWbvZjdmA05uhAAB8QnDM25PwOjDGQpQjGnG/bze6vvv5eXnHbIkIOeIEkEB0yuy9dbOAfUWB/fqjFxfyy7tiUsXSqpqrG2lr2T7eH5JTZcvFhvbMRdGyk6kDsSdLgg6nS/XvU3o+Rz5Rs3G97cuJXMDiVRAvDeNM/DXMEDkm55kjJ58wKkdSx6a2qFalmqOzu9/d+HojqYPE5KCc42V7X06+C43VutvuLJseF4MZhJsRE8USyN94ShVWeOSJOJlYlQxkAvawJFyK0YKKjP6lsYPieKVamlGLVnfhyaOvV1DhigFAKAUAoBQCgFAKAUAoBQCgMGMwkcqGOVFkRtCrqGUj1U6GgKXtP2XYVyTBJLAfwg8SO/6ZLsB6KwFQdOLKZ4enLgVfE7pzbNnw8zzxyxySjDHLGyEcVWKkgswA4iRjr3qivS/wAbsWYOiqNW6e+hoNFLLipY1FpWkZCxOYJGq5ltbsMwspA1ZuvU8+UU2r/Slc+ko1uhoOUV8zbV+z8cnbj32LZuwo0fMJGkdbg3ZbDN2yqBbSwt6X61G6SslYonVnUfzyuSv2eo3IGL7G8sqQRtkZwzM9gSkaZQzKCLF7uii+nNmswUg6cNS6SWuyKK9TItNzb2nu9h4rKmNMMx90Tyh1c/mjkOa1/7sr/tW6WHptWsZFXmuJGbNS/EVohFKjlZUFrcSynMGAGZWUqwa1yCL2IIHOrQcJWZupTU43RVcXh2gxEhGZ5FkScBmvmW91AudNA0QP5Ae1QlP5ot7Wt79e86GHpKph5xj9V77967L7dxY8AiTQrPNiHZMSOG8RIMI4vIIQuXlZWIUnQlgb9bCcrxeWK248e05qV1eT392LZutttWiwsEsmbEtBmbTVjFlR2NtBdrkebNbpXXTukznNWLHXp4KAUAoBQCgFAKAUAoBQCgFAKAUBybfzbs+Ij4eVFQyKyqEYuirKUjkaYuFBZgCECEjXXS9ZKtf6lbb7GzDUM04p8fvoj7wY+K+IklCR4mNZ5GAIkjwkMacRUdbsS8jxry2NpDbmAqqhBTeR7Rv43FWWVZufoae1N6cNFLE8eEXCckbZWZI2lwbC4bgqMpKC5XmLDK62Aatlah0tN814mSnX6KolZ2fgXnKK4Z2CNxO0jhpMVKACyYCSaMHuYixf6XaK9dLA/SzDi90cU2pvJFE8pVsRJiGlmWbOUCMApSJ7lSxfOBIV0XQrax06bm4SaicyNONSKlNXf5LX7ONtOzROwmaJoDC4SCR0SSJ/u7NGhCoVdzl91TmAsLCsOOjCcYtNX7l7ubME5wlJSvbg9/di374YTSOYfCeG36XtlPzDhQP1muS1eLXf77vQ72DqZKy5PT8eeneVOZEU3zvGcyuSrMqllZSpYDkZgVX3gToO1KdSolaOvh/ZvxGHw85XqKz56rx4Fg3Fx+EwrvLOZVfmjS6SSWVmBZi6ZupAsPhAPTMQN+HrU95S+Z+C6jjY3C1vop02oJvrbfPn2HVcLiUkRXjZXRhmVlIKkHoQRoRXQOOZaAUAoBQCgFAKAUAoBQCgFAKA+MwGpIA9aA5DvRiFGIfDwskkPF+0F1bMUJzs0LH8QmbiCx0U5bCwJ5mNUYXd9Xw+/gdn4TCVSonbSOt/sRu1BI2CwZiiklK4KI5UR2/wCLgZVFwLXKwSG1+qjzV+HqRp1JuT4+lznYim6lNJcvU5FsvYeKxWIEEcbtKBYhrjIq2F2Le6oFh+wHitM6kYxzN6FMYOTsj9DRYXHix4ka2tyFs62HbMsSH+p9a5LlT5e/FnRSqc/fgNr4MTxpHiTwZn4kaPCWZeZSGXM6Bcrpe6ONbaXKghTm6bcobdYnFTSUtyrw+yOBpjLicQ81yGZVQRhj3LEFjr1Nrak9K0VMfKWysying4x0vodDw8CRqqIoVFGVVUWAA6AAdKwttu7NiSSsjDtXC8WGSMaFkIB8NblP0ax+lexdndh34bnNcS5eJZEBzWDgagi415e5AJ5T38HURglGbhLsO5VbqUVUhvo1/XHTg/JnvEqpMTEZnzKEsmdSzaAGLUMpNhlN+o761Kg5qdoLuZDGKk6alVdutX0v9vE7FufjIpsFBJDHHGjIDkjtw1bXOFygAgPm1tr1rurY+PkrNomK9PBQCgFAKAUAoBQCgFAKA/Pe8U2K+2YhJdqyQoJpFVBJjGYJmJS8cKZByFerDS1Qk7buxZFX4F69jW0hlxOF+0SYjhssqPICpKyCzBVZ3OUOhOpGr9BevYyUloRlFxeqJb2pv/6YIcMsykl2kdVKwhRbMuYj74lsqAa3J0NsreVL5Xa3ft3kqOXOs17dW/d1nPtn4fLGoAcaXs7F2B8FiT/BtXz1SV5cO5WPtKMclNLXvd34l73cUDCYYKQVEEQBHS2RbWrRV/5JdrPnKX0LsRF4ad8IZXngOV5nZ8ShQjIzHhmQXDhUTIh0IULe9tam0p2UXw2IpuF7rvLC86BC5ZQgGYuSAoXzm6W9aps72Lbq1yNgEs7pIwEcCnOi3JkdrEKziwCKAcwXU3K3y5cpsdoppbkFeTu9jxtLZ4lkCmSUklXIEjKscYtcBY7XLspF2ueZ7Gy2pGVle39/weSjdknhcLHGuWNFRbk2UAC56mw7k96rcm9WWJJbGavD059LCA8gHQSygegztYfTp9KrrP5/D0R2cFJugu/1ZHbSnESEAFSkZlRj7qtGUyXPY5zHb1sOpF7KCm5dItbNX7yGLqU1DoHpeLt3I7xEBYWFgdbfPU/W5r6A+QPdAKAUAoBQCgFAKAUAoBQHHfapuhP9pbFwRPLHKFMgjUs6OoCXyLqVKqnug2IYm16z1qTk7ovpVFFWZTtkLj8NMs0EOISRbi/AkIZTa6spXVTYadbgEEEXquGeD0RbPJJasm95N7dqYmOMTYZo0jkV7jCYkIzEMihizWtmcEC/vBfFSq3nBqSsu1HlB9FVUou74aN+hHDFbR7Qof8ABlP+uUVzejwvPz/ETs9PjntFeH5kSu7s+1zGIYuGogCx2fh5guUFeha4tpfpykdjV8nSfz737TnOFWDyPS3YSoj25+OEfPh/7L/tUL0fdzy1T3Y29m7BdFDT4PASSg5y8YCnN+KzR2z/AJrivZVb6RlL33iNO26RMpjndA94o43tlk4ge+bRcoAym5ItzHXsaqypO2rZPM2jcwuGCCwuSTdmbVmPknzoPQAAAAC1QbuTSsZq8PTQ2vtEQqO7scqL5Pcn8qjU/QdSK94NvZHsYuclFcSmQyAyMuYk9TcWOa92Ym2ubODcaXBqiabjnfv+rHXpSjGXRx2S9N/G68yxbg7KaZ2fE4cZGwy2zLmikTEFXsCwsxAiTMpGhPcWJ7OEw7ouXJ2Pn8fi1iFHSzV7+X4Ok1tOcKAUAoBQCgNLbeNMMEsqqGZEJUE2Bb4QT2W9rnsL143ZXPUruxFbB2o6twcVMryMQY3yiMPccyAXtmDBiB1ylfeKs1U0K6qrrLatJ02WKrykUAoBQCgFAQW+pg+yPx+IUzRkLGbSO6yIyIp8llAJ0sLkkAXEJ5VF5tj1TcHmTtY5VsKQhIoiAMkWQm9zxIsqSDwQGNr9zf6/PYmKu5835O7XifRYDGRqWpR4Rj4m7xykoMbZJRyi4JV1IzFXUdF5TY6EEG3cHylJxjd6x4+mnX7ZdiIxqPLtLh4X16vaLJs3b6PZZVMMnTKxBQn8ko0a/YGzflFXaS1g7+vgYJRlD61b08SYrw8NOPZWHV+IsEQkuTnEaB7nqcwF7+tTzyatd2I5I3vY3KgSNLaO0ViFvec+6g6n1J+FfU/S50LRK72PYxcnaO5W5MzsXc3c6egHZVHZf69TWWpVc+w6dCiqS6+ZpLh58yRxgyNI2UuQORmsqEhbcoOv6UYnzWmhQ/UNtaJW8LmbEYn9Mknq3fxtodiw0CxoqKLKqhQPQCw/gV9CfNmWgFAKAUAoBQGOeFXVkdQysCrKRcFSLEEdwRQFJw0SN9pwrjipDJwPvOYsjRxyKGze9YS5bm5OW5uTXIxMOjqfLpxOjQlnh8xJ7s7RWLNhZZTmVvuTKxzPEwuoDt77I2dLXLWVS3vXPQw9XpIXe5jrU8kuos9XlQoBQCgFAc12/toYqe6m8EJKxnsz6q8o9LXRT4zm5DiuT8QrZv8AHHvM9af7UV+bFERRvYvITmVRa7B7kprYWCHqSPcUn1xdGnKUdl+OPe/VluDxLw9ZTW2z7D3gmdgUf+1AEi373seoHRXzIQOi5fxVCrGMWpR2299q17ew+hwOL/UU2m/mT++n4NqBDYpJZj5IFmU+nTS9iPke9Uzt9UNF6e/exui39MtX6+/e5mwfFh/spDk/upOZB+k+8niwJUdlq5Yq/wBav18fw/epnnhI7wdurh792N+LeNrEPhZgw/A0TIT+VmdT/mVauzUntNd6f4ZmdKqv2+DX5RjxG18RJoiiBfxMVeXv0UXRT01JcelQlXpx21fgvz6FkMNOX1aLxf49TVjgAv1JJuWJJYnyWOp/2Gg0rJOpKbuzdThGCtE15cYuZkU3kGUW9WBK39ABc+BU40m7Se34KMRi4UYSbeq9Xsa2A2GgRROkcrqAgZ1DNkW4TmYXuRdj6s1XzxEs3+NtLfTTXifJ18TOq029kl4Evs2WXDG+HkZfKOzvER4yM3J80K9r3AtVtHH1YP5tUVxqyW5d9gbwx4m6W4cyi7Rk3NumZG+NL/F26EA6V2qNaNWOaJojJSV0TNWkhQCgFAKAj9t7SEETMLNLlPDjJ1d/hUAa2va57C5OgqMpKKuz2MXJ2RVo8E6yNM0ueRwoluAsZC9Cij3MoJtqbjRiTZhyKtZ1X8yOlTpKnsZMNjY5wcgLxke9l+7b9JbRwfK3HrVTi47likpbFf3p2PHEgnhDQlWVW4LPFdXIUG0RWzBivN4uPFr6VaptcxY2klTzx0aI/Cb3Y+H3JzMv4ZlV7fJgUc/NnatMMTL9xyo4h8Sw7L9qCFgmJgKfmjJew/EYmVXt+gPWiNeL309PEujVTLBjd+tnot1xCSsb2jhIeQkdRlB5fXNYDuRVjnFK7ZNySV2ym7Y3xxOJBQKMPC1wVVs0zA9mkFglxe4S58PWOritLQ8SidfhEgcTiSoAWwBDKAB0OUlbeBZSLeorDGncojqfIJspznVSqgH8C2GlvBOpI9L6C4Sjf5Vz8STd9DblfNYg2Yaqw1tf07qR1Hf52IrUbaPYlRrzozzw3NTZu0zh1SKYmVVUAyIrM0dlv94ADyWBs3W1rg6tXlagqjc4aN8Hx14e7dfA72A+IuSyzTsuP5JnZ+0osSjHDyIxFx5ykXAJUEXW47HUdDWSpRlSkukWh1YVo1IvIzzFjZS5T7O3KqliGHvMWHIWAV1st73vqLgHSvXSgo3z7/xva7Xh2NnirTvbL76ufj3G4ZQq5n+7H5iP6g2/mqst3aOvYTdRJZpaLrNCPaZcuqxslmsrODYrlU5sumtyRl7Zbm1wDo/TqKTbv1L35+HM5Vf4vCMX0er4fk1ocOYmLp96SLMGtxDrclZDYanXIbL0sVAtVzamsr09O9ffftOBOq6krzerNv8A+phkDIL86oQQQQc4Rrg9xr+1V9C1Kz5X8rojbXU2xML2vr/5/wBqqysieZFuVZWKSIcyOvvK3p5BGhU6EaGraNWdGWaJKMnF3Re92tvDELlcBZ0HOo90j8aX1yHx1U6HsT9BQrxrRzRNcZKSuibq4kKAUBV9o7eaQuIHEcKFhJiDbqtwwiDcvKQbyNcDLYBr3XLXxKg8sdWaKVDN8z2Kq21pJHeLAwlytjJiJWIUsNQmZru7m1tbZQwPS18k4P6qz7uP8GiMltTROukeIjU6lCQxXpexvlcdbZhzL6EHS4OfWDL9JIz4rEpGjPIwVFF2Y9AB3NRSbdketpK7KvvZjCuECyG0k8oZV7qisr2+iKoPbM/rWilH59OCMOOqZKDvu/foU8T1ZlPncx6E1eZT3MYJyAc17ZrA27HorfMGw+XXQVKK4FkZX0NjD4rMtzodQR6jQ/Tx6WqEoWZ5LRmvjZme8eiXsUck+8NRYDqQR7pOo9KlCKXzbk42WpmwyuqKnE91QtwoBNha+pIv9KjKzd7Hjmm72M+Dg1jhRmGd7ZupA5ne3YHKrAWFgSNNLVVWnljKo1sv4RowsFXrKMvdjPidl4qZzGMOsUCNZFaReGSNTIQt2dy2ozAdAbgk1lp4nD0o53Jym+rXs10S7H5WO/0c28qjZLwMeysHg+PJmlLmOIMZQzRpcuQ3BKEGwZbEhmuWsSele162JdNNRtd2tu9v3X/C01FONPO9dlvtx4Elt/COFhMOIkjLta0jvlYZGIUseZCSAL9ielUYWsnKXSQTtyS527GW1cySyyevN+7EbsrZzyycOaKdXQNImIcMZI20BTitdJVIY6Am1j6EaMRXhTj0lKSaejjwa523T99ud0el+Son2vdd/E2nxJjLrKVVo/ePRSp1Di/RSPPQgi5tepwSqRUobPx7PfacPEUJUamRmFsWz9zHH3Y8rMPyg6qPzHXwOjVYqaj1v3792KtutmZpVHDUWCi7W6DKot/BZT9Kiot3b3/IT3ZkwUuhY3u5za+NAot25QNPN6jOPDkeN8DaGIqvIeXPoxLAq8b5JFN0frY+o+JT0K9x46idKcqUs0SUZuLujpG6u31xcRa2SVDlljvfK3Yg/EjDVW7jQ2IIHdhNTjmRujJSV0TVTPRQHLMTh8NJqGaLAQtw0LSPeVgcv3YvyoGFlYXkYjlKj38NaahJqmvme7NdODlG83obUrnhqig4TDe6qquWdwATljjH9kMovf3wMxtHbNWWMXKX+0vLv5+naXylaPJeZobAMoBnVHhjkbLh8EmRjLa5zEsDld9WJVgoUFmJ1arJQzy6Navi/fBEFLKs70XItkm5oxOHdMa+d5EZcqaRRFhYFFI53XQh3B1FwFvat1KhCntuZalWU9znzex/E4UH7M8eIBuTm+7lt2UA3U/PMv8A2lODkYK9CVTZlf2lgcRh/wD9iCWEDqzKcg/91bp+zVU6bMUsPVjw8DUixIYXBBHkG4/eoZShtrc98W+leZT1TsfRiRmC35m6L8RPoOpNMjZOOaWyuTmD3Xx045cLLlPdwI/raUq31AqSoy3NEKFW99jU2ns7EYRxFiVCuVzKQQQ6g2uCPiGgYdiR2IrypSseV6bp68DWE5uCrFWU3Vha4PkXBHQkWIIIJqmVNSTTV0yFKvKlJTjui57CWSSKKaWV2LKHCiyKMwuLhAC2h6EkelfOYpwp1JU4RSs7c357d2vWfY0M04RnJ6tJlK35jdZUmuBMkujKAcihSYUBPgDOy2IvKO1r9n4dllTcP2tceP8As+96L/5MGNk4Wkt7/wBL89pObs7UkxTRyzFVZSyLkuEzAHOjKWN2aMo6ntlbQWObHi6EMPGUKavezd97cGnyTun2ru0Yes61py981+CT280sOWWKVgC9mR7OhzA2tfmU5gNA1rX0rPg406z6OcVto1o9PJ+BLGVJ0KbqQfc9iu4qXiuzyWdmCqbgZcq5ioC+AWY63OvWuxSpqlFRhovyfOV8XOtLNLyNPExpbhoigtoSFAyp8RuOhOoHqb9jV0XL6myEZv6my17p7oNjmkeVmjwoHDGQgPI4uTY65UUkX/EVA6A5r6FFZczL6NNOOZnnePYk2BYCRuJExypNa1yeiyAaLJ8tG7WPKKa2Gy6x2IVaTjqtiME9ZspnuehPXmU9ubOztqSYeZZ4jzLoyk2WRO6N48hvhOuoJBuoVHTfUWU6mV9R2DZG048TEs0RujfuCNGVh2YEEEeRXUTTV0bk76o3K9PSnruHHHOJcO4jUJkVGVpBGLsW4Jd7R3uARYiyqAANKqqUYz38vuWQqyiRu29nFcSmHWLETgxiSSQqTxiWssTS2EUUS5M7x8oa6aNdg0J03GOSkrXJRmnLNPUtexNj8MmWUq87CxI91FNjw4765dBdtC5FzYBVWylSjTjZEKlRzd2S9WEBQCgIbae6mBxDZ5sLC7n48gD/AOcWb+aHjSe5ow+z/ZqnTDA+jSSuP8rsRXlkR6KH+q8Cb2dsuCAZYIYoh4jRVH+kCvSZuUBzH244RTHhZD7yyPGpHUZ1zm3/APL+o71CexmxUnGndHLsNMzMIwLyEgKOgYkgC3gXIv4+WponljFyeyOfCi6skqfF27O06NhNlyxxpF9oIjQBbqiq+Ve2ckgLbS4UG3e+tfK1MRTnNzyavruvD+bdR9rClKMVHNovHxKRvOHxGJjiQFUAKxplbiMSVJYKdWMlwQx7LmPeu5goxo0HUnJX4vgrcO7lz0XA4OOxEqlRwhBu1rdd+N+4s2x92Hw6mGQ5DMvFUKczRvEy8xc6F+eM2AyjJbUVzMTj6deXSU1dRdnfS6knw5aPr1ub8BSnGLhUer104W5GjvXjpcyQuynKFkYopUFyHW1ix0A1t6jxWv4bQp2dWN9bpX5adSMnxjFSilR011ZBHE9hqf6eprp5Dhra72Pcclu/Xqa8cbhzudW3C3q2fHs/Dh8VBA5UsySyJG+ZmZmOVyDYsSQehBrZFWVkdmMcsUi5yxw4iIqwSWGRbEaMjKf4IqR6cp3x3PkwQaaImTCi5a5vJCPzE6vGPxe8NL5tWGapQT1iZatC+sSow7RVxdDnHlbW/cm1Z3Ta3MjTX1aGaLFX7EfMf79D9Ki4WPHoWPcbeD7LilVj9ziGVHHZZTZY5PqcqH0KnolaMPK3ys1YerrlZ2StZsFAKAUAoBQCgFAKAUAoDmHt0xIEWEjuLmZpbflRCjH6cZajLYoxNuja5/39igbsmNcQsklgsavJc9rI1z+xNcz4gpOg4x3bS8yr4PZYjM3ok2W3d/ahxbRo4AEkzhl8RRoHyn8VyUB8hmri4zDfpVKUeEVr/wCzdr9VtbdiO5Txir0sy4truXvzJvbcM4likWxm4c0WaNVuEd4GLBZSRmUKdCSNWNj0rBhZUXTnB/TeLs290pK148HfkvuRt8yuRW/02JTCYeTlSW4WQgkFWIV+XKToXiAIuRYka1r+EQoSxNSmtY8OzVffTQpxNaVGnnXV6o55tDHPNK7mwZjc21CjSyjyQoA/k9bH6ijRjSpqC2RwsTW6ao6s+Oy6l9vUYPDu7BI1Z2OuVQSx8k27epqbaSuyiNOpWlaKv2e9C0YLcPFyKeIyQ3HfnYfNUIH+qs8sTBbanUo/CKj1nK3mXKbZeWJENmyoqaCwOUAaKSbDTpc1jz3k2d5RsrFOxrzYR7YeV4Ypb50jbKpkFrMABysVzXK2Jyi97Vuo1ZZWrnG+LSnRpqdPTWzIDaMeYZ3JdgQxLkuTbTmZySbAk/SrFJvRs4FHE1ZSyyk3f14fg1mynqB87a/Q9qWZaqslxPcT2+Ikdr6kfXqfrc+teNXEqifA9SvmUrci4IuOov3HrXiVncRqZXctH/5axf8AdH9hWw7t0dwoBQCgFAKAUAoBQCgFAcC9oe3hjMYzIbwxjhRnswB52HozfuFU1VJ6nJxdbNOy4epVFkzfDcjwRofW5GteWIZXC+WVr9u3oWHcGa20IOupdCPnG5Gnzt/4K5nxiN8FPu9Ua/h8pRqxjfR39+R0nbmzy/DiD3LF/f5gVGVmQ9yhAym99G718tha6hmqNbW2011V11q9+Gq4Hde6IL2h4YxbOhjBHJIi6CwACSdB+EDoPAFdD4NU6XHTnzT9UZMel0Dvtp6nP8Vs+SHKsi5cy5xqDoet7fECdfU96+lpV4VruDvZ2ONi8LVoNOpxJ7c/EY4hosIsQF8zyMmoJvbO5JvYaBQpNh06mvKyp/VM3YCriJQyUopJcX71ZZ9nBUxKibGTYrFDThx3EUdwbmRE5V0J98i/Zb2rNJ3h8sUl5nVpRcZfPNyfgvBfctjC9ZjWU7fjCKsQckCzplv+JjksPXK7Vpw7eaxzvilNTws11X8CnMtxY9DpWo+IUmndEQARoeo0PzGlXHQla91s9fE+k2oRLVufuRPjWV2DRYbQmQ6F18RDqbj4+gvcXtapKF9zbQwkpO89Edk/+3sJ/cR/5atOoSlAKAUAoBQCgFAYMbjI4UMksiRovVnYKo+ZOlAU/avtQwMdxFxJ26ci5Uv6u9rj1UNUXJGeeKpR437Cg7ye0bG4lGjQLh43BUiM3ex0IMzDoR3VAfWo5zO8bfbReLKZ9n062Plb/wAg9frUbmR1ddrrr96GINqQygt1tYa9sy37dLjqPW4v6W8Lxdl70f2fEntyUtjsOel5b6/oI/m3T181z/in/Tqdn3LsJK+Igr7J/c6ttlJSECFRMRKEOqi+U211K9tdbddbV8dh3TWZu+VZb8ePdc77K7vrhnXZqLISzLKvvNnYKc4AZz7xAPX+T1PU+FVISx7cNnF7KyvpsuHvYx/EP+vK3V6nPsSZSEkk4hVuRHfMQQt9AT9TbvqRca19LT6KLcKdrrVpdfv7HJxMcVOEata7XAsm6UOIlieIS8DCIxaWQWVyTqV4h/Ll17La9+lRrOMXe15cDdgOmqU8t8sFx4vv+5K4DasAzLhwMPgMNZnZQQ8zn3FU9dSCTrmblBsG1qlTlvLWT8jbTxNNpuOkI8eb6vepPbpbQl2ikjRyxQNG+VozEZHCnVGz8RQQwv8AD1VhraroYKFtWzyOOdRZobFgx26obDTIXaWd43VZJMoyswOUKqgKozW6C5AFybVphRhBWiimrKVVNSZxcyoGeFkUYjMtrm0yW99DFa9jbp5N/hFZXSqdIpJu1ndcHyfv7nFgsuEnQlSbne6dvuWDdr2fTYuRnm4mGhspuY7SOeYMFD2yABUOZlIObStUIaal2GwjcF0qtb03OmbI3KwGHsUw6M41DyDO9/ILXyn9NqsSSN8KUIfSiw16WCgFAKAUAoBQCgKRv/v39iIghUPiGXOS1+HGpuFLAWLMSDZQRoLkjQNFysUVq8aS13OQ7W2tPiXz4iVpGHS/ur+lBZV+g173qtu5y6tedTdmlXhSKAUB4ljDDweoI6g+RQnCbizCJDdQw5g3bodGIYfUdOx+hPti5RsnOD0t3p3RasPvpi0SJeSRoixEkhYtZlZQGA9+xINyQdNb9a5NT4Ph5ylJXSla6Vrbp6cvDsNdP4nJRtJXa96kXtfbeJxH9tM7C4IUHKg1/Algbdi1z61rw2CoYf8A44pPnu/F/Yoni6ta8ZPSzPOJ2nI8MULFRHEAFsCCbAqCxJ1IBt2qVPDQp1JVFe8vehKtjqtelGjbRcuNjRZ2tYC4vfU2W/S9tdbDx9a0me7Ucspaclr/AAfMreR50Hfp3PX6UPOkjly627dPAt/sgxEi7UCAkh4ZM1hYZBkKluxYPcDwHPmpwN2Es03Hb7/0d3qZtFAKAUAoBQCgFAKAUAoBQHBPaZAybTxBb4+HIn6OGif9ccn7VXPc5eOXzp9RVyagY1FvY+0PDG2IQaF1B9SKElCT2TM5ibIZMjmNdWcKxQD1YCw+te2ZNUKj/azV+2J5P+Vv+1LEv01Tl5r8g4iMkEkadL6enf501HQ1UmktzJHMrdGU/Ig/0ryxW6c1umenW4IPcWoeRk4u6Pixjr1Pk/7ePpS565tq2y6j1QgKAlt09tHB4uOf4RySDzE5Gf6iyuB3KAd6lF2Zpw1Xo567M/RasCAQbg6gjoRVp2D7QCgFAKAUAoBQCgFAKAUBQPa9u7x8OMSi3kw9ywHVoTYt9UID/IPbU1GSuimvByh8u6OMpGB0H16n9zrVVzjucnuOEPF/nr/JpcdJLn4aeh2P2N7WV8M2GNg8BuvrG5JH7NmFuwy+ati7o6uFq54a7ov08KurI4DKwKsp1BBFiCPBFSNJ+at+t2W2fi2h1MTDPCx7xk+6T3ZDofTKfiqmUbGepGzuV+olZ8ZQeoB+dD1NoKtunL+kkf0r27Dd99e02IcUw68w/n9+/wD5rS5ROhCW2hsR4oN0v6qfe+Y8/T+ule2KJUHHfx4fwZ1YEXBuDXhQ007M+0PDrHsg3kLq2CkOsa54T3MQNmT/AAErb8rAW5ati7nXwtXPCz3R0qpGoUAoBQCgFAKAUAoBQCgPhFAfnnfPYf2LGSQgWjP3kXjhtey/4WDL8gpPWqpKzOTi6WSeZbMhKiZSQ3a28cJiUxCc2W4dQRd4zbOvz0BH5lW+lSjozTh5SpT1Tsz9B7I21h8UmfDzRyrYHkYEjMLjMBqpt2NjVp1yO323Wj2hhzExyyKc8UlrlH6dO6kaEdwexAI8aueNXVj85bW2ZNhpmhnQpIvUdiD0ZT8SG2h+fQggUtWM0ouLNjdXZa4rGYfDsTlkkAa2hKKC7gEdCVVhftevY7ntNXkYt4NlNhcTNhmNzE5UHuVIDIT6lGQn1JpJWYmrM0KiQN3YuyJcXPHh4ffdrZvwD4nPooufXQdTUorUnBXdiY3w2E2z8W0GbiAqsqta2ZXLKMw6LLdGFxo2nS9hJxKK9BLj+V+V6GgrXF6gYJRcXZmxgNpSYeWOaL+0Rsy+CbG6n8rC6n9VeotoSyyzcvTifpPAYtZoo5UN0kRZFPlWAI/g1cdo2KAUAoBQCgFAKAUAoBQCgKJ7XdicbCCdR95hiXPkxGwlHyACv/7du9eSV0U16eem0cYqk4gIoe5nzJ3cWJ/t2HdXMKJKqPLY5ObUQs3S8tgoBtqVPvZQZwub8FGd83D1P0LVh0Svb6bpQbQhyScsq3MUoF2Rj/1IdLr39CAR41c8aTVmcx3A3LxuG2rCZ4CqRcRuIvNE143QZXHnP0IB9KjGNmVwg4yNT23YbLtIMOkmHjY+rBpVP+kJXlQ8q8Ci4XDPK6xxozyOcqqouzHwP5N+gAJNgKglcqSbdkfoD2f7nR7MgaSUg4hlzSv8KKNciflHUn4jr0AAuSsaYxUUcc2/tiTGYhsRL/xBlCm1kjBYolvQM1z3LH6Vt3OXXrZ27cNjSjUjS9x28/U9/n/81EzyaeqPjKxIVVLMSAqjqzE2VR5JYgW9a9SJ0oXduenvuP0tsDZ/2fCwQXvwokiv5yKFv9bVcds36AUAoBQCgFAKAUAoBQCgPjKCLEXB0IPSgPz3vru59gxRiX+xYcSE+EvYpfuUNhf8JS+pNVSVjlYujllmWz9TV2JsxJWzYib7LhwnFMrixdAQLQZhaVrkC65gCRoSQpKPM9oYRyd57HWNz9obMxWz5o4ohHhI86SpLYctsxkc3N8y82Ym9we4qxNPY6mXLocTbaU+FnEmHmljlyoXa5u75VzGRWuHJ75gdb96ojN79pocFsd19nW+DbQhPFi4c8aoz29x1kz5HTUkBsjcp1Fu/Wr1JPYoasW6vTw4x7Y8BPidowQwQvK4w4NlH4nkGrHlUcnViBUJq5XUi5WsXb2e7ix7PjzvlkxTjnkHRQfgjv0Xpc6FiLmwAAklYlGKie/ajtZYNnypfnnHAVb6kPpIf8MZY382HejdkRqzyQcjhdUnCBNAdd9mW5axKmMnW8zC8SMP7NSPeIP/ABCD31UG2hJq2MbHXw1Do43e7Oi1I1CgFAKAUAoBQCgFAKAUAoBQGltLZGHxGXjwRTZDmXiIrZT5GYG1AcH9pEOOlxbDGS4dUhJWMhmWFbhWyopXiPJkKFiqva4FwNBmrVkpZNW+SXrsl3tFsLWK/Pg58JKYs0biSOKS4zspBu6MFfKLgk2zISLX0vVNGvGtC6urNqz5p21tf1LEtbmGOAPPHGwdszcwVXd26kgKgLEsdPrerkm1oetpbn6C9nmyGhw3EkUrLORIykWMaWtHGR1BC6kHozPV1OGSNiipPNK5aamQFAKA437QNycQkyyxSy4vjMyhHbNOtg0hCk2UxAKdOW3KBmLVCUbmTE4d1NU+7gUFgQSpBVlNmVgVZT4ZTqD6EVW1Y5k4Sg7SRbPZlsFcXjLuLxQASsPxMSRGpH4bq7H9AGoJqcEa8FSUnnfA7tVh0xQCgFAKAUAoBQCgFAKAUAoBQCgOHe0LD4bFY2XNiihjmZWRYZJnN4cKOUJoo+7OpPX5VzK9SvCtLLTzJqNndRWmbe+vHgi6nsRm1IFLxyBZFSLDxYdRLlzuY8wzsFYgXBXTr5tVeFhKEJKdrylKWl7LNw1SL1GxpbpYIzY1Qps3EhVT3uJFlYj1VIWb6Vuje6S9+7lc7Wfv3sfpGtJmFAKAontC3vfCTwQxyRxZ0eRmYA6hkWNeY2Aa8nqcoAIqurKUVeKuWU4qT1ZF4Pf/AA8RbE49/wD1WUxRwwxsbRgglkLco4rKGuXsAqLe6En2NSMlc8lTadiq73+0TCY4KrYAizL99xFE6oGBcJZSLkAixbLrcg2pnR5KjmVmX32ZbuLADi4Z2eDFQxsI5IwJRa7IWkRspIDuCAovca6aySsU06Uad1EvlelgoBQCgFAKAUAoBQCgFAKAUAoCke1LeJ8PDHh4WKz4ksocdUiW3EYHs3MqjxmJHu1CcsquThHM7FL2Xs+HDxgKFGlc6UnJm9JRRX94tqLqBr8upPoPNW04lcpF19je75BbEuPdzIvgytYSEf8ALULECD1Mo7Vqpr93u38mapLgdWq0qFAKA/Me/e2TjcfNNrk9yK46wpcKy+VYlnB/P6VTN3ZfTVkV6VCAPA7X0APXroPNRWuhJ6alll2DhMO5jxmKkEoCkpBCWC5gCLSyWD6EdFtXOWKr1o56FNW5ylbbqW3ez0617Nd4IzDDAjM0NjDA7hVkDRLzRSKumfIOIrD3lzXAK82zDYmcpulVSU0r6bNPir8noyicLaov1bSAoBQCgFAKAUAoBQCgFAKAUAoDl/tk2LiHfD4qEApErpJfNyglSrcoPLo1ydBpeq6iuiynKzOdD7TKVVZITm0ULIXZu/IiKSxt2FZll4J+BobfNeJdN0fZfIzCXFsyLfp7sjDvlAJ4QIsMxOe17CM61fGnff32lMqnI63hMMkSLHGioijKqqAFAHQADoKuKTNQCgPhFAcw3k9l7OQuGZDCTosjMGg9YpAGLJ2EZHpmy6Cp0vmzLQtVTSzOUT4Jo2Mctr3YK40DZWKnT4WBGo7Xqt2u7Fsb21JKDHQusaYzCvO0K8ON0lMZaPqqS21ITWzA3sbEdzhnh6sZSeHmoqTu01fXi128U+IsbGG3gxyzQtDFFDHAS0cKqeBdldSWAIaR7OeYkai9h3tw+Hp0ZOo25Se7e/8AC6l4njg5aFqw++22BzH7O47qYyBbvYq1x8zf61p/UK550Betzt9YsaTGymHEqLtExvcd2jbTOtzY6AjuLEE3xkpK6KZRcXZlpqREUAoBQCgFAKAUAoBQCgFAKAxJh0BzBFDHqQBf96Ay0AoBQCgFAKA5N7R90cjSSgH7NITKxX3sPMdWf/lsSWJPQlr8rcuerBp54l9KatlkUGKdsOcuIS6dpR7pHbXt8j9L9aqsp/SXXy/UT+F2vh7dRVThImpIYzeiJNFsSdABqSfAA60VJsOaRl3DwM821cNMVyBOJJlI5snDdCx/CM0iCx15u1q00Wr2RnrXtdnc60mcUAoBQCgFAKAUAoBQCgFAKAUAoBQCgFAKAUAoCn7V9n+HclsO7YZjqVQBoSfWFtFH6Cl+9VzpQluiyNSUdmc03j3fTDORImHla+rLDw7/AOtv61DoHwkyXTLjFE1ujusMRrE0UAHvZYbkj0YMtj8wa8/T3+qTZ709tkjpW7270OEVuHmZ3tnkcgu1r2GgACi5sqgDUnqSTdGCirIqlJyd2S9SIigFAKA//9k=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57200" y="214313"/>
            <a:ext cx="8543956" cy="4660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hr-HR" sz="3600" dirty="0" smtClean="0">
                <a:latin typeface="Kristen ITC" pitchFamily="66" charset="0"/>
              </a:rPr>
              <a:t>A leprechaun is a type of fairy in the Irish folklore.</a:t>
            </a:r>
          </a:p>
          <a:p>
            <a:r>
              <a:rPr lang="hr-HR" sz="3600" dirty="0" smtClean="0">
                <a:latin typeface="Kristen ITC" pitchFamily="66" charset="0"/>
              </a:rPr>
              <a:t>It is a trickster figure who cannot be trusted.</a:t>
            </a:r>
          </a:p>
          <a:p>
            <a:r>
              <a:rPr lang="hr-HR" sz="3600" dirty="0" smtClean="0">
                <a:latin typeface="Kristen ITC" pitchFamily="66" charset="0"/>
              </a:rPr>
              <a:t>They make shoes during the day and during the night they dance, sing and drink.</a:t>
            </a:r>
          </a:p>
          <a:p>
            <a:r>
              <a:rPr lang="hr-HR" sz="3600" b="1" i="1" dirty="0" smtClean="0">
                <a:latin typeface="Curlz MT" pitchFamily="82" charset="0"/>
              </a:rPr>
              <a:t>“Because of their love of dancing, they will constantly need shoes.” </a:t>
            </a:r>
            <a:r>
              <a:rPr lang="hr-HR" sz="3600" dirty="0" smtClean="0">
                <a:latin typeface="Comic Sans MS" pitchFamily="66" charset="0"/>
              </a:rPr>
              <a:t>(W.B.Yeats)</a:t>
            </a:r>
            <a:endParaRPr lang="hr-HR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44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t-patrick-s-day-lucky-dancing-leprechaun-1842069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" y="0"/>
            <a:ext cx="3071802" cy="5143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86116" y="0"/>
            <a:ext cx="5429288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latin typeface="Kristen ITC" pitchFamily="66" charset="0"/>
              </a:rPr>
              <a:t>What do they look like?</a:t>
            </a:r>
          </a:p>
          <a:p>
            <a:pPr>
              <a:buFont typeface="Wingdings" pitchFamily="2" charset="2"/>
              <a:buChar char="v"/>
            </a:pPr>
            <a:r>
              <a:rPr lang="hr-HR" sz="3200" dirty="0" smtClean="0">
                <a:latin typeface="Kristen ITC" pitchFamily="66" charset="0"/>
              </a:rPr>
              <a:t> an old man, wearing a red or green cloak, a beard, a hat and buckled shoes</a:t>
            </a:r>
          </a:p>
          <a:p>
            <a:pPr>
              <a:buFont typeface="Wingdings" pitchFamily="2" charset="2"/>
              <a:buChar char="v"/>
            </a:pPr>
            <a:r>
              <a:rPr lang="hr-HR" sz="3200" dirty="0" smtClean="0">
                <a:latin typeface="Kristen ITC" pitchFamily="66" charset="0"/>
              </a:rPr>
              <a:t> tall as a small child and small enough to comfortably sit on your shoulder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28344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xITEhUUExMVFRQXGBsVGRgYGBkcFxsYGh4YHBodGxYYICgiHRomGxgXIjEhJykrMS4uGyAzODYtNyg5MS0BCgoKDg0OGxAQGywkICQsLC00NCwsLCwsNCwsLCwsLTQsLCwsLCwsLCwsLCw0LDQsLCw0LCwsLCwsLCwsLCwsLP/AABEIAQUAwQMBEQACEQEDEQH/xAAcAAEAAgMBAQEAAAAAAAAAAAAABQYDBAcCAQj/xABDEAACAQIDBwEFBwEGBQMFAAABAgMAEQQSIQUGEyIxQVFhBzJCcYEUI1JicpGhsTNTgpKiwUNzstHwJIPxFRYXNJP/xAAaAQEAAwEBAQAAAAAAAAAAAAAAAgMEBQEG/8QANhEAAgECBAIIBQQCAgMAAAAAAAECAxEEEiExQVETYXGBkaGx8AUiMsHRFELh8SNSMzQGYnL/2gAMAwEAAhEDEQA/AO40AoBQCgFAKAUAoBQCgFAa2P2hFCueWRY16AsbXPgDufQa142krsFVxu/YuRBCxH95LyKb/hj9827hglZKmNpx+nUqlWittSv4zePGSe9iCo7rEqov7nM4+j1lljastkkUuvLgRE85b33kf/mSSP8A9bGq+lqv9zK3VlzI04OANmWKNX65lRVa/oygG9SVSp/s/E86SXMuG4+9ciTJhp5Gkik5Y3ckuj20RnOrI1jYsSQ1hchhl30KzlpLc0UaubR7nTK0mgUAoBQCgFAKAUAoBQCgFAKAUAoBQCgFAUjeLfxVJiwtncEqZLXW40YRi4zkdC1wik6kkFaz1sQoaLV+S7fwVzqKJSpZpHfiSOWfybM1vGYiwXvlQKAa5lSo6n1a++CMsql9zy+IqCgV3Nd56sUTy5ryT1NQI3NDFY6/IhBZg1jmta1u4B11v9DV8KXFiUsizyTsrGvdlyZQUYlTpbkdecN3F1K/U2q1b35GajiHFybd8uq6+H47C07K38x2HWUEiUZgwaYs56cwUKQQCbW10INlq1VO8vpfEHaKazSfLSx2bCSs0aMylGZQxU9VJAJUnyDpVx1zNQCgFAKAUAoBQCgFAKAUAoBQCgFAVX2j7UaHChEzBpm4V1NmCZWZ7G4IJVcgI1BcHtVVaeWF0QqSyxucp2ecoOgvotx05dMqDtGvugehPe55s1e3v23xMU2ZJcUAQO5NlAuWY+FUasfQV4oaXIJOTskb8ewMWwzMI8PH3edrG3YiNf6MyGsU/iOHi8sLzfKK+/4TNkMDN6zdiH3lwUuGaO0ySxSpnjljWyta2Ye834lIIOob0vWzAYiGJUrxcZRdmn5cF6FOMo9Ak46pkBINb2zN5J1/c3Nq6SMGdy+qVl74I+xQM5tcADqRe48WNxzevb9qNpHjnCks1m+XX3cvUko7KEVnLEmwLWuTYnsAOgNVbmKV5uTirLil2kzubtCKDGo0yCZD05WZ4TqRIqRg5hfKLlbrcEEagzjOMFeWnWdL4fKN/ot1/wB/Y6ZiN+UBsuFxDj8X3Cg/R5Q37gVF46guPkzqOrExxe0KAMBNBiIFOnEcRtGP1NFIxVfzMAB3IqdPFUqjsnqeqpFlvBvqOlaCZ9oBQCgFAKAUAoBQCgFAKAUAoDnftbkIOGF7AibXwfurfwTVGIV4rtKMQ7RXac62bKJZoYIyFVmWPOfdUW0yj4ibADtcjr0rDiG6VKVVq9le3vz6jNSgqlRQk9WTO82NbAS/Z8KixMY1dsQwDzuGLCwZhZQCraWI10C1zcDRWPh02Ik5WbWVaRW3Bb+73NmKrfpUo0478SnYiVpTxHMkpBy8Rs7hWPw8Q3CH8tx6Cu5CNOl/jglHqVl5cTmVHiKkXOV7Fktxdj9y2ExGnnJIbf5Rxvpw/SuX/wAPxTqqR819/l8zen02C619v4K1XYOMfFwLSkqgZr2uoJCn9etrfP8AmoyqRgryNVFy0su/l2Fqj2Chs0zEkdFQlVB06sLMTp2y9Toa588XLaCt2ntGjGknxb3v+CVikSMZUVUHhQAP471lcZSd5O5c5Hh8ZUlSPLmu+LqapnlzovszlJwKqblY3dEv2QNdVHooOUeiiu1RbcE2b6crxTZaqsJigFAKAUAoBQCgFAKAUBC70bdOFRCsXFd2yKubIosrMWd7GygLbQE3I0qqrVjSjmkeSkkrsisJvyNPtGHkj/PEePGP8qiT68O3rVNPHUZu17duhBVIsr3tcmgxWDingmjkEEwEmWQEBJAUIZR34hi0PrWl6q5Gum6bt5HLUc6FWsQbhh1DDUEeoOtVNJqzWhyPmhJSSsdI2ziYcVs77ccPFLNChBWQFkQ5l410BGZQAXAPUAdL18jQp1MLjf0udxjJ8N3vl14ctOJ9JnjVpKolfS5SIhi8cRlzzIvunRMNGLkcp5YltcjTmt5r6FvC4NcE33yfrJ+hynHFYjR6LwRO7GwkUEOLjkxCzNiYuDkwwMipYOLmZrJnBfvl6d652JnVxNWlOFNxUHe89G9uG9tOs20oU8NTcZSvcicJsToZnBPdUva/fnOtvkAfWunPEt/QvE5apwi+ZLxyKi5UAUeB/wCdfWsri5O7JuRgl2gAct7t1yjVreco1t016VJU9LvYso0alaWWnFt9R4YykEn7sdezPb98oP1ao54J2Wvp+fQ72H/8fnlz4iVupavx29SNjIHvOZD1DFiVZTqrBRyi6kdB1vWpXa0VvzxOLj6f6as6a23T5p7HzCiSaVYIQXd3FhfvocubxoWY9lvV0adzPBOWy196+9zvm7OyBhMNHBfMVBLN2Z2JZyAegLM1h2FhWtJJWR0YpJWRKV6eigFAKAUAoBQCgFAKAUBSvalDeBOwcvAT2XiowUn/ABqq/NhWXFp5FJftafgQqbX5FOi2wghjd+W4VSLEkP0K2F9QQb+LHxXFeHk5tL2jK072RjxfAnUF0jlXqCyqw+YJv/FShGdN6NojmaI2XZWG65CPk8gH7BrVpjWq8/JEG1yXgj7holiDCJ5owxuwSeZbkC1+VxraozXStOaTa5xT+xOFaUFaLsY5kjaxZc5HQyEuR8i5JFTimvp07NPQjKtN7s8z45VF2YKPUgD+alGm3sV3vsaU+0zfKqOx63KlVCixLXbUqAQeUHqB3FWKmluzZSwNapwaWvlv4Evg8AjkhnZyBcgK0a+h117H4qhnS2/J0o/DYU7Z079enkbWL2eojPDQBgCy5bA5vINjr9Dfob1FSzO0tjZG9PWGjRgsHSxsbix05fBBHj0rFrGXKx9MrVKfB3Xd/RFTbPnlkgSNDJLJeMgaarqLk9FAzksew9bV0cI05Siu1e/A+U+PYSdSFKp+5Xi/X89u51/cbcuPAJmNnxDCzyW0UaHJHfotwCT1YgE9AF6SVjl06agustVelgoBQCgFAKAUAoBQCgFAKA1dp7PjxETwyrmRxYjofQgjUMDYgjUEAigOL7zbOlw0nBlJDBs0M2Xkk62I7Z8twyXBGttCDXOnQ6N3WqMc4ODvuiKlynm1RzqShIufXs3+IGoJPbddZn6SxsbHwTTOymdxZQRyx3Otj8PbTt3r2doq9vU24OjDEZr6W5G5jtlxRCz4iUsbWReDnOY2BCleg8+hqKnxsvM3x+GUnKyu2ZNl7Ow7kgrNm1sJHIuoNrgIbW6dRexFRdVv6Wu40P4bClZyhvz1JqHZsae5GinyFAP71Fzb3ZZGEYq0VYg8Bs6a2UKbrozyliWbvZjdmA05uhAAB8QnDM25PwOjDGQpQjGnG/bze6vvv5eXnHbIkIOeIEkEB0yuy9dbOAfUWB/fqjFxfyy7tiUsXSqpqrG2lr2T7eH5JTZcvFhvbMRdGyk6kDsSdLgg6nS/XvU3o+Rz5Rs3G97cuJXMDiVRAvDeNM/DXMEDkm55kjJ58wKkdSx6a2qFalmqOzu9/d+HojqYPE5KCc42V7X06+C43VutvuLJseF4MZhJsRE8USyN94ShVWeOSJOJlYlQxkAvawJFyK0YKKjP6lsYPieKVamlGLVnfhyaOvV1DhigFAKAUAoBQCgFAKAUAoBQCgMGMwkcqGOVFkRtCrqGUj1U6GgKXtP2XYVyTBJLAfwg8SO/6ZLsB6KwFQdOLKZ4enLgVfE7pzbNnw8zzxyxySjDHLGyEcVWKkgswA4iRjr3qivS/wAbsWYOiqNW6e+hoNFLLipY1FpWkZCxOYJGq5ltbsMwspA1ZuvU8+UU2r/Slc+ko1uhoOUV8zbV+z8cnbj32LZuwo0fMJGkdbg3ZbDN2yqBbSwt6X61G6SslYonVnUfzyuSv2eo3IGL7G8sqQRtkZwzM9gSkaZQzKCLF7uii+nNmswUg6cNS6SWuyKK9TItNzb2nu9h4rKmNMMx90Tyh1c/mjkOa1/7sr/tW6WHptWsZFXmuJGbNS/EVohFKjlZUFrcSynMGAGZWUqwa1yCL2IIHOrQcJWZupTU43RVcXh2gxEhGZ5FkScBmvmW91AudNA0QP5Ae1QlP5ot7Wt79e86GHpKph5xj9V77967L7dxY8AiTQrPNiHZMSOG8RIMI4vIIQuXlZWIUnQlgb9bCcrxeWK248e05qV1eT392LZutttWiwsEsmbEtBmbTVjFlR2NtBdrkebNbpXXTukznNWLHXp4KAUAoBQCgFAKAUAoBQCgFAKAUBybfzbs+Ij4eVFQyKyqEYuirKUjkaYuFBZgCECEjXXS9ZKtf6lbb7GzDUM04p8fvoj7wY+K+IklCR4mNZ5GAIkjwkMacRUdbsS8jxry2NpDbmAqqhBTeR7Rv43FWWVZufoae1N6cNFLE8eEXCckbZWZI2lwbC4bgqMpKC5XmLDK62Aatlah0tN814mSnX6KolZ2fgXnKK4Z2CNxO0jhpMVKACyYCSaMHuYixf6XaK9dLA/SzDi90cU2pvJFE8pVsRJiGlmWbOUCMApSJ7lSxfOBIV0XQrax06bm4SaicyNONSKlNXf5LX7ONtOzROwmaJoDC4SCR0SSJ/u7NGhCoVdzl91TmAsLCsOOjCcYtNX7l7ubME5wlJSvbg9/di374YTSOYfCeG36XtlPzDhQP1muS1eLXf77vQ72DqZKy5PT8eeneVOZEU3zvGcyuSrMqllZSpYDkZgVX3gToO1KdSolaOvh/ZvxGHw85XqKz56rx4Fg3Fx+EwrvLOZVfmjS6SSWVmBZi6ZupAsPhAPTMQN+HrU95S+Z+C6jjY3C1vop02oJvrbfPn2HVcLiUkRXjZXRhmVlIKkHoQRoRXQOOZaAUAoBQCgFAKAUAoBQCgFAKA+MwGpIA9aA5DvRiFGIfDwskkPF+0F1bMUJzs0LH8QmbiCx0U5bCwJ5mNUYXd9Xw+/gdn4TCVSonbSOt/sRu1BI2CwZiiklK4KI5UR2/wCLgZVFwLXKwSG1+qjzV+HqRp1JuT4+lznYim6lNJcvU5FsvYeKxWIEEcbtKBYhrjIq2F2Le6oFh+wHitM6kYxzN6FMYOTsj9DRYXHix4ka2tyFs62HbMsSH+p9a5LlT5e/FnRSqc/fgNr4MTxpHiTwZn4kaPCWZeZSGXM6Bcrpe6ONbaXKghTm6bcobdYnFTSUtyrw+yOBpjLicQ81yGZVQRhj3LEFjr1Nrak9K0VMfKWysying4x0vodDw8CRqqIoVFGVVUWAA6AAdKwttu7NiSSsjDtXC8WGSMaFkIB8NblP0ax+lexdndh34bnNcS5eJZEBzWDgagi415e5AJ5T38HURglGbhLsO5VbqUVUhvo1/XHTg/JnvEqpMTEZnzKEsmdSzaAGLUMpNhlN+o761Kg5qdoLuZDGKk6alVdutX0v9vE7FufjIpsFBJDHHGjIDkjtw1bXOFygAgPm1tr1rurY+PkrNomK9PBQCgFAKAUAoBQCgFAKA/Pe8U2K+2YhJdqyQoJpFVBJjGYJmJS8cKZByFerDS1Qk7buxZFX4F69jW0hlxOF+0SYjhssqPICpKyCzBVZ3OUOhOpGr9BevYyUloRlFxeqJb2pv/6YIcMsykl2kdVKwhRbMuYj74lsqAa3J0NsreVL5Xa3ft3kqOXOs17dW/d1nPtn4fLGoAcaXs7F2B8FiT/BtXz1SV5cO5WPtKMclNLXvd34l73cUDCYYKQVEEQBHS2RbWrRV/5JdrPnKX0LsRF4ad8IZXngOV5nZ8ShQjIzHhmQXDhUTIh0IULe9tam0p2UXw2IpuF7rvLC86BC5ZQgGYuSAoXzm6W9aps72Lbq1yNgEs7pIwEcCnOi3JkdrEKziwCKAcwXU3K3y5cpsdoppbkFeTu9jxtLZ4lkCmSUklXIEjKscYtcBY7XLspF2ueZ7Gy2pGVle39/weSjdknhcLHGuWNFRbk2UAC56mw7k96rcm9WWJJbGavD059LCA8gHQSygegztYfTp9KrrP5/D0R2cFJugu/1ZHbSnESEAFSkZlRj7qtGUyXPY5zHb1sOpF7KCm5dItbNX7yGLqU1DoHpeLt3I7xEBYWFgdbfPU/W5r6A+QPdAKAUAoBQCgFAKAUAoBQHHfapuhP9pbFwRPLHKFMgjUs6OoCXyLqVKqnug2IYm16z1qTk7ovpVFFWZTtkLj8NMs0EOISRbi/AkIZTa6spXVTYadbgEEEXquGeD0RbPJJasm95N7dqYmOMTYZo0jkV7jCYkIzEMihizWtmcEC/vBfFSq3nBqSsu1HlB9FVUou74aN+hHDFbR7Qof8ABlP+uUVzejwvPz/ETs9PjntFeH5kSu7s+1zGIYuGogCx2fh5guUFeha4tpfpykdjV8nSfz737TnOFWDyPS3YSoj25+OEfPh/7L/tUL0fdzy1T3Y29m7BdFDT4PASSg5y8YCnN+KzR2z/AJrivZVb6RlL33iNO26RMpjndA94o43tlk4ge+bRcoAym5ItzHXsaqypO2rZPM2jcwuGCCwuSTdmbVmPknzoPQAAAAC1QbuTSsZq8PTQ2vtEQqO7scqL5Pcn8qjU/QdSK94NvZHsYuclFcSmQyAyMuYk9TcWOa92Ym2ubODcaXBqiabjnfv+rHXpSjGXRx2S9N/G68yxbg7KaZ2fE4cZGwy2zLmikTEFXsCwsxAiTMpGhPcWJ7OEw7ouXJ2Pn8fi1iFHSzV7+X4Ok1tOcKAUAoBQCgNLbeNMMEsqqGZEJUE2Bb4QT2W9rnsL143ZXPUruxFbB2o6twcVMryMQY3yiMPccyAXtmDBiB1ylfeKs1U0K6qrrLatJ02WKrykUAoBQCgFAQW+pg+yPx+IUzRkLGbSO6yIyIp8llAJ0sLkkAXEJ5VF5tj1TcHmTtY5VsKQhIoiAMkWQm9zxIsqSDwQGNr9zf6/PYmKu5835O7XifRYDGRqWpR4Rj4m7xykoMbZJRyi4JV1IzFXUdF5TY6EEG3cHylJxjd6x4+mnX7ZdiIxqPLtLh4X16vaLJs3b6PZZVMMnTKxBQn8ko0a/YGzflFXaS1g7+vgYJRlD61b08SYrw8NOPZWHV+IsEQkuTnEaB7nqcwF7+tTzyatd2I5I3vY3KgSNLaO0ViFvec+6g6n1J+FfU/S50LRK72PYxcnaO5W5MzsXc3c6egHZVHZf69TWWpVc+w6dCiqS6+ZpLh58yRxgyNI2UuQORmsqEhbcoOv6UYnzWmhQ/UNtaJW8LmbEYn9Mknq3fxtodiw0CxoqKLKqhQPQCw/gV9CfNmWgFAKAUAoBQGOeFXVkdQysCrKRcFSLEEdwRQFJw0SN9pwrjipDJwPvOYsjRxyKGze9YS5bm5OW5uTXIxMOjqfLpxOjQlnh8xJ7s7RWLNhZZTmVvuTKxzPEwuoDt77I2dLXLWVS3vXPQw9XpIXe5jrU8kuos9XlQoBQCgFAc12/toYqe6m8EJKxnsz6q8o9LXRT4zm5DiuT8QrZv8AHHvM9af7UV+bFERRvYvITmVRa7B7kprYWCHqSPcUn1xdGnKUdl+OPe/VluDxLw9ZTW2z7D3gmdgUf+1AEi373seoHRXzIQOi5fxVCrGMWpR2299q17ew+hwOL/UU2m/mT++n4NqBDYpJZj5IFmU+nTS9iPke9Uzt9UNF6e/exui39MtX6+/e5mwfFh/spDk/upOZB+k+8niwJUdlq5Yq/wBav18fw/epnnhI7wdurh792N+LeNrEPhZgw/A0TIT+VmdT/mVauzUntNd6f4ZmdKqv2+DX5RjxG18RJoiiBfxMVeXv0UXRT01JcelQlXpx21fgvz6FkMNOX1aLxf49TVjgAv1JJuWJJYnyWOp/2Gg0rJOpKbuzdThGCtE15cYuZkU3kGUW9WBK39ABc+BU40m7Se34KMRi4UYSbeq9Xsa2A2GgRROkcrqAgZ1DNkW4TmYXuRdj6s1XzxEs3+NtLfTTXifJ18TOq029kl4Evs2WXDG+HkZfKOzvER4yM3J80K9r3AtVtHH1YP5tUVxqyW5d9gbwx4m6W4cyi7Rk3NumZG+NL/F26EA6V2qNaNWOaJojJSV0TNWkhQCgFAKAj9t7SEETMLNLlPDjJ1d/hUAa2va57C5OgqMpKKuz2MXJ2RVo8E6yNM0ueRwoluAsZC9Cij3MoJtqbjRiTZhyKtZ1X8yOlTpKnsZMNjY5wcgLxke9l+7b9JbRwfK3HrVTi47likpbFf3p2PHEgnhDQlWVW4LPFdXIUG0RWzBivN4uPFr6VaptcxY2klTzx0aI/Cb3Y+H3JzMv4ZlV7fJgUc/NnatMMTL9xyo4h8Sw7L9qCFgmJgKfmjJew/EYmVXt+gPWiNeL309PEujVTLBjd+tnot1xCSsb2jhIeQkdRlB5fXNYDuRVjnFK7ZNySV2ym7Y3xxOJBQKMPC1wVVs0zA9mkFglxe4S58PWOritLQ8SidfhEgcTiSoAWwBDKAB0OUlbeBZSLeorDGncojqfIJspznVSqgH8C2GlvBOpI9L6C4Sjf5Vz8STd9DblfNYg2Yaqw1tf07qR1Hf52IrUbaPYlRrzozzw3NTZu0zh1SKYmVVUAyIrM0dlv94ADyWBs3W1rg6tXlagqjc4aN8Hx14e7dfA72A+IuSyzTsuP5JnZ+0osSjHDyIxFx5ykXAJUEXW47HUdDWSpRlSkukWh1YVo1IvIzzFjZS5T7O3KqliGHvMWHIWAV1st73vqLgHSvXSgo3z7/xva7Xh2NnirTvbL76ufj3G4ZQq5n+7H5iP6g2/mqst3aOvYTdRJZpaLrNCPaZcuqxslmsrODYrlU5sumtyRl7Zbm1wDo/TqKTbv1L35+HM5Vf4vCMX0er4fk1ocOYmLp96SLMGtxDrclZDYanXIbL0sVAtVzamsr09O9ffftOBOq6krzerNv8A+phkDIL86oQQQQc4Rrg9xr+1V9C1Kz5X8rojbXU2xML2vr/5/wBqqysieZFuVZWKSIcyOvvK3p5BGhU6EaGraNWdGWaJKMnF3Re92tvDELlcBZ0HOo90j8aX1yHx1U6HsT9BQrxrRzRNcZKSuibq4kKAUBV9o7eaQuIHEcKFhJiDbqtwwiDcvKQbyNcDLYBr3XLXxKg8sdWaKVDN8z2Kq21pJHeLAwlytjJiJWIUsNQmZru7m1tbZQwPS18k4P6qz7uP8GiMltTROukeIjU6lCQxXpexvlcdbZhzL6EHS4OfWDL9JIz4rEpGjPIwVFF2Y9AB3NRSbdketpK7KvvZjCuECyG0k8oZV7qisr2+iKoPbM/rWilH59OCMOOqZKDvu/foU8T1ZlPncx6E1eZT3MYJyAc17ZrA27HorfMGw+XXQVKK4FkZX0NjD4rMtzodQR6jQ/Tx6WqEoWZ5LRmvjZme8eiXsUck+8NRYDqQR7pOo9KlCKXzbk42WpmwyuqKnE91QtwoBNha+pIv9KjKzd7Hjmm72M+Dg1jhRmGd7ZupA5ne3YHKrAWFgSNNLVVWnljKo1sv4RowsFXrKMvdjPidl4qZzGMOsUCNZFaReGSNTIQt2dy2ozAdAbgk1lp4nD0o53Jym+rXs10S7H5WO/0c28qjZLwMeysHg+PJmlLmOIMZQzRpcuQ3BKEGwZbEhmuWsSele162JdNNRtd2tu9v3X/C01FONPO9dlvtx4Elt/COFhMOIkjLta0jvlYZGIUseZCSAL9ielUYWsnKXSQTtyS527GW1cySyyevN+7EbsrZzyycOaKdXQNImIcMZI20BTitdJVIY6Am1j6EaMRXhTj0lKSaejjwa523T99ud0el+Son2vdd/E2nxJjLrKVVo/ePRSp1Di/RSPPQgi5tepwSqRUobPx7PfacPEUJUamRmFsWz9zHH3Y8rMPyg6qPzHXwOjVYqaj1v3792KtutmZpVHDUWCi7W6DKot/BZT9Kiot3b3/IT3ZkwUuhY3u5za+NAot25QNPN6jOPDkeN8DaGIqvIeXPoxLAq8b5JFN0frY+o+JT0K9x46idKcqUs0SUZuLujpG6u31xcRa2SVDlljvfK3Yg/EjDVW7jQ2IIHdhNTjmRujJSV0TVTPRQHLMTh8NJqGaLAQtw0LSPeVgcv3YvyoGFlYXkYjlKj38NaahJqmvme7NdODlG83obUrnhqig4TDe6qquWdwATljjH9kMovf3wMxtHbNWWMXKX+0vLv5+naXylaPJeZobAMoBnVHhjkbLh8EmRjLa5zEsDld9WJVgoUFmJ1arJQzy6Navi/fBEFLKs70XItkm5oxOHdMa+d5EZcqaRRFhYFFI53XQh3B1FwFvat1KhCntuZalWU9znzex/E4UH7M8eIBuTm+7lt2UA3U/PMv8A2lODkYK9CVTZlf2lgcRh/wD9iCWEDqzKcg/91bp+zVU6bMUsPVjw8DUixIYXBBHkG4/eoZShtrc98W+leZT1TsfRiRmC35m6L8RPoOpNMjZOOaWyuTmD3Xx045cLLlPdwI/raUq31AqSoy3NEKFW99jU2ns7EYRxFiVCuVzKQQQ6g2uCPiGgYdiR2IrypSseV6bp68DWE5uCrFWU3Vha4PkXBHQkWIIIJqmVNSTTV0yFKvKlJTjui57CWSSKKaWV2LKHCiyKMwuLhAC2h6EkelfOYpwp1JU4RSs7c357d2vWfY0M04RnJ6tJlK35jdZUmuBMkujKAcihSYUBPgDOy2IvKO1r9n4dllTcP2tceP8As+96L/5MGNk4Wkt7/wBL89pObs7UkxTRyzFVZSyLkuEzAHOjKWN2aMo6ntlbQWObHi6EMPGUKavezd97cGnyTun2ru0Yes61py981+CT280sOWWKVgC9mR7OhzA2tfmU5gNA1rX0rPg406z6OcVto1o9PJ+BLGVJ0KbqQfc9iu4qXiuzyWdmCqbgZcq5ioC+AWY63OvWuxSpqlFRhovyfOV8XOtLNLyNPExpbhoigtoSFAyp8RuOhOoHqb9jV0XL6myEZv6my17p7oNjmkeVmjwoHDGQgPI4uTY65UUkX/EVA6A5r6FFZczL6NNOOZnnePYk2BYCRuJExypNa1yeiyAaLJ8tG7WPKKa2Gy6x2IVaTjqtiME9ZspnuehPXmU9ubOztqSYeZZ4jzLoyk2WRO6N48hvhOuoJBuoVHTfUWU6mV9R2DZG048TEs0RujfuCNGVh2YEEEeRXUTTV0bk76o3K9PSnruHHHOJcO4jUJkVGVpBGLsW4Jd7R3uARYiyqAANKqqUYz38vuWQqyiRu29nFcSmHWLETgxiSSQqTxiWssTS2EUUS5M7x8oa6aNdg0J03GOSkrXJRmnLNPUtexNj8MmWUq87CxI91FNjw4765dBdtC5FzYBVWylSjTjZEKlRzd2S9WEBQCgIbae6mBxDZ5sLC7n48gD/AOcWb+aHjSe5ow+z/ZqnTDA+jSSuP8rsRXlkR6KH+q8Cb2dsuCAZYIYoh4jRVH+kCvSZuUBzH244RTHhZD7yyPGpHUZ1zm3/APL+o71CexmxUnGndHLsNMzMIwLyEgKOgYkgC3gXIv4+WponljFyeyOfCi6skqfF27O06NhNlyxxpF9oIjQBbqiq+Ve2ckgLbS4UG3e+tfK1MRTnNzyavruvD+bdR9rClKMVHNovHxKRvOHxGJjiQFUAKxplbiMSVJYKdWMlwQx7LmPeu5goxo0HUnJX4vgrcO7lz0XA4OOxEqlRwhBu1rdd+N+4s2x92Hw6mGQ5DMvFUKczRvEy8xc6F+eM2AyjJbUVzMTj6deXSU1dRdnfS6knw5aPr1ub8BSnGLhUer104W5GjvXjpcyQuynKFkYopUFyHW1ix0A1t6jxWv4bQp2dWN9bpX5adSMnxjFSilR011ZBHE9hqf6eprp5Dhra72Pcclu/Xqa8cbhzudW3C3q2fHs/Dh8VBA5UsySyJG+ZmZmOVyDYsSQehBrZFWVkdmMcsUi5yxw4iIqwSWGRbEaMjKf4IqR6cp3x3PkwQaaImTCi5a5vJCPzE6vGPxe8NL5tWGapQT1iZatC+sSow7RVxdDnHlbW/cm1Z3Ta3MjTX1aGaLFX7EfMf79D9Ki4WPHoWPcbeD7LilVj9ziGVHHZZTZY5PqcqH0KnolaMPK3ys1YerrlZ2StZsFAKAUAoBQCgFAKAUAoDmHt0xIEWEjuLmZpbflRCjH6cZajLYoxNuja5/39igbsmNcQsklgsavJc9rI1z+xNcz4gpOg4x3bS8yr4PZYjM3ok2W3d/ahxbRo4AEkzhl8RRoHyn8VyUB8hmri4zDfpVKUeEVr/wCzdr9VtbdiO5Txir0sy4truXvzJvbcM4likWxm4c0WaNVuEd4GLBZSRmUKdCSNWNj0rBhZUXTnB/TeLs290pK148HfkvuRt8yuRW/02JTCYeTlSW4WQgkFWIV+XKToXiAIuRYka1r+EQoSxNSmtY8OzVffTQpxNaVGnnXV6o55tDHPNK7mwZjc21CjSyjyQoA/k9bH6ijRjSpqC2RwsTW6ao6s+Oy6l9vUYPDu7BI1Z2OuVQSx8k27epqbaSuyiNOpWlaKv2e9C0YLcPFyKeIyQ3HfnYfNUIH+qs8sTBbanUo/CKj1nK3mXKbZeWJENmyoqaCwOUAaKSbDTpc1jz3k2d5RsrFOxrzYR7YeV4Ypb50jbKpkFrMABysVzXK2Jyi97Vuo1ZZWrnG+LSnRpqdPTWzIDaMeYZ3JdgQxLkuTbTmZySbAk/SrFJvRs4FHE1ZSyyk3f14fg1mynqB87a/Q9qWZaqslxPcT2+Ikdr6kfXqfrc+teNXEqifA9SvmUrci4IuOov3HrXiVncRqZXctH/5axf8AdH9hWw7t0dwoBQCgFAKAUAoBQCgFAcC9oe3hjMYzIbwxjhRnswB52HozfuFU1VJ6nJxdbNOy4epVFkzfDcjwRofW5GteWIZXC+WVr9u3oWHcGa20IOupdCPnG5Gnzt/4K5nxiN8FPu9Ua/h8pRqxjfR39+R0nbmzy/DiD3LF/f5gVGVmQ9yhAym99G718tha6hmqNbW2011V11q9+Gq4Hde6IL2h4YxbOhjBHJIi6CwACSdB+EDoPAFdD4NU6XHTnzT9UZMel0Dvtp6nP8Vs+SHKsi5cy5xqDoet7fECdfU96+lpV4VruDvZ2ONi8LVoNOpxJ7c/EY4hosIsQF8zyMmoJvbO5JvYaBQpNh06mvKyp/VM3YCriJQyUopJcX71ZZ9nBUxKibGTYrFDThx3EUdwbmRE5V0J98i/Zb2rNJ3h8sUl5nVpRcZfPNyfgvBfctjC9ZjWU7fjCKsQckCzplv+JjksPXK7Vpw7eaxzvilNTws11X8CnMtxY9DpWo+IUmndEQARoeo0PzGlXHQla91s9fE+k2oRLVufuRPjWV2DRYbQmQ6F18RDqbj4+gvcXtapKF9zbQwkpO89Edk/+3sJ/cR/5atOoSlAKAUAoBQCgFAYMbjI4UMksiRovVnYKo+ZOlAU/avtQwMdxFxJ26ci5Uv6u9rj1UNUXJGeeKpR437Cg7ye0bG4lGjQLh43BUiM3ex0IMzDoR3VAfWo5zO8bfbReLKZ9n062Plb/wAg9frUbmR1ddrrr96GINqQygt1tYa9sy37dLjqPW4v6W8Lxdl70f2fEntyUtjsOel5b6/oI/m3T181z/in/Tqdn3LsJK+Igr7J/c6ttlJSECFRMRKEOqi+U211K9tdbddbV8dh3TWZu+VZb8ePdc77K7vrhnXZqLISzLKvvNnYKc4AZz7xAPX+T1PU+FVISx7cNnF7KyvpsuHvYx/EP+vK3V6nPsSZSEkk4hVuRHfMQQt9AT9TbvqRca19LT6KLcKdrrVpdfv7HJxMcVOEata7XAsm6UOIlieIS8DCIxaWQWVyTqV4h/Ll17La9+lRrOMXe15cDdgOmqU8t8sFx4vv+5K4DasAzLhwMPgMNZnZQQ8zn3FU9dSCTrmblBsG1qlTlvLWT8jbTxNNpuOkI8eb6vepPbpbQl2ikjRyxQNG+VozEZHCnVGz8RQQwv8AD1VhraroYKFtWzyOOdRZobFgx26obDTIXaWd43VZJMoyswOUKqgKozW6C5AFybVphRhBWiimrKVVNSZxcyoGeFkUYjMtrm0yW99DFa9jbp5N/hFZXSqdIpJu1ndcHyfv7nFgsuEnQlSbne6dvuWDdr2fTYuRnm4mGhspuY7SOeYMFD2yABUOZlIObStUIaal2GwjcF0qtb03OmbI3KwGHsUw6M41DyDO9/ILXyn9NqsSSN8KUIfSiw16WCgFAKAUAoBQCgKRv/v39iIghUPiGXOS1+HGpuFLAWLMSDZQRoLkjQNFysUVq8aS13OQ7W2tPiXz4iVpGHS/ur+lBZV+g173qtu5y6tedTdmlXhSKAUB4ljDDweoI6g+RQnCbizCJDdQw5g3bodGIYfUdOx+hPti5RsnOD0t3p3RasPvpi0SJeSRoixEkhYtZlZQGA9+xINyQdNb9a5NT4Ph5ylJXSla6Vrbp6cvDsNdP4nJRtJXa96kXtfbeJxH9tM7C4IUHKg1/Algbdi1z61rw2CoYf8A44pPnu/F/Yoni6ta8ZPSzPOJ2nI8MULFRHEAFsCCbAqCxJ1IBt2qVPDQp1JVFe8vehKtjqtelGjbRcuNjRZ2tYC4vfU2W/S9tdbDx9a0me7Ucspaclr/AAfMreR50Hfp3PX6UPOkjly627dPAt/sgxEi7UCAkh4ZM1hYZBkKluxYPcDwHPmpwN2Es03Hb7/0d3qZtFAKAUAoBQCgFAKAUAoBQHBPaZAybTxBb4+HIn6OGif9ccn7VXPc5eOXzp9RVyagY1FvY+0PDG2IQaF1B9SKElCT2TM5ibIZMjmNdWcKxQD1YCw+te2ZNUKj/azV+2J5P+Vv+1LEv01Tl5r8g4iMkEkadL6enf501HQ1UmktzJHMrdGU/Ig/0ryxW6c1umenW4IPcWoeRk4u6Pixjr1Pk/7ePpS565tq2y6j1QgKAlt09tHB4uOf4RySDzE5Gf6iyuB3KAd6lF2Zpw1Xo567M/RasCAQbg6gjoRVp2D7QCgFAKAUAoBQCgFAKAUBQPa9u7x8OMSi3kw9ywHVoTYt9UID/IPbU1GSuimvByh8u6OMpGB0H16n9zrVVzjucnuOEPF/nr/JpcdJLn4aeh2P2N7WV8M2GNg8BuvrG5JH7NmFuwy+ati7o6uFq54a7ov08KurI4DKwKsp1BBFiCPBFSNJ+at+t2W2fi2h1MTDPCx7xk+6T3ZDofTKfiqmUbGepGzuV+olZ8ZQeoB+dD1NoKtunL+kkf0r27Dd99e02IcUw68w/n9+/wD5rS5ROhCW2hsR4oN0v6qfe+Y8/T+ule2KJUHHfx4fwZ1YEXBuDXhQ007M+0PDrHsg3kLq2CkOsa54T3MQNmT/AAErb8rAW5ati7nXwtXPCz3R0qpGoUAoBQCgFAKAUAoBQCgPhFAfnnfPYf2LGSQgWjP3kXjhtey/4WDL8gpPWqpKzOTi6WSeZbMhKiZSQ3a28cJiUxCc2W4dQRd4zbOvz0BH5lW+lSjozTh5SpT1Tsz9B7I21h8UmfDzRyrYHkYEjMLjMBqpt2NjVp1yO323Wj2hhzExyyKc8UlrlH6dO6kaEdwexAI8aueNXVj85bW2ZNhpmhnQpIvUdiD0ZT8SG2h+fQggUtWM0ouLNjdXZa4rGYfDsTlkkAa2hKKC7gEdCVVhftevY7ntNXkYt4NlNhcTNhmNzE5UHuVIDIT6lGQn1JpJWYmrM0KiQN3YuyJcXPHh4ffdrZvwD4nPooufXQdTUorUnBXdiY3w2E2z8W0GbiAqsqta2ZXLKMw6LLdGFxo2nS9hJxKK9BLj+V+V6GgrXF6gYJRcXZmxgNpSYeWOaL+0Rsy+CbG6n8rC6n9VeotoSyyzcvTifpPAYtZoo5UN0kRZFPlWAI/g1cdo2KAUAoBQCgFAKAUAoBQCgKJ7XdicbCCdR95hiXPkxGwlHyACv/7du9eSV0U16eem0cYqk4gIoe5nzJ3cWJ/t2HdXMKJKqPLY5ObUQs3S8tgoBtqVPvZQZwub8FGd83D1P0LVh0Svb6bpQbQhyScsq3MUoF2Rj/1IdLr39CAR41c8aTVmcx3A3LxuG2rCZ4CqRcRuIvNE143QZXHnP0IB9KjGNmVwg4yNT23YbLtIMOkmHjY+rBpVP+kJXlQ8q8Ci4XDPK6xxozyOcqqouzHwP5N+gAJNgKglcqSbdkfoD2f7nR7MgaSUg4hlzSv8KKNciflHUn4jr0AAuSsaYxUUcc2/tiTGYhsRL/xBlCm1kjBYolvQM1z3LH6Vt3OXXrZ27cNjSjUjS9x28/U9/n/81EzyaeqPjKxIVVLMSAqjqzE2VR5JYgW9a9SJ0oXduenvuP0tsDZ/2fCwQXvwokiv5yKFv9bVcds36AUAoBQCgFAKAUAoBQCgPjKCLEXB0IPSgPz3vru59gxRiX+xYcSE+EvYpfuUNhf8JS+pNVSVjlYujllmWz9TV2JsxJWzYib7LhwnFMrixdAQLQZhaVrkC65gCRoSQpKPM9oYRyd57HWNz9obMxWz5o4ohHhI86SpLYctsxkc3N8y82Ym9we4qxNPY6mXLocTbaU+FnEmHmljlyoXa5u75VzGRWuHJ75gdb96ojN79pocFsd19nW+DbQhPFi4c8aoz29x1kz5HTUkBsjcp1Fu/Wr1JPYoasW6vTw4x7Y8BPidowQwQvK4w4NlH4nkGrHlUcnViBUJq5XUi5WsXb2e7ix7PjzvlkxTjnkHRQfgjv0Xpc6FiLmwAAklYlGKie/ajtZYNnypfnnHAVb6kPpIf8MZY382HejdkRqzyQcjhdUnCBNAdd9mW5axKmMnW8zC8SMP7NSPeIP/ABCD31UG2hJq2MbHXw1Do43e7Oi1I1CgFAKAUAoBQCgFAKAUAoBQGltLZGHxGXjwRTZDmXiIrZT5GYG1AcH9pEOOlxbDGS4dUhJWMhmWFbhWyopXiPJkKFiqva4FwNBmrVkpZNW+SXrsl3tFsLWK/Pg58JKYs0biSOKS4zspBu6MFfKLgk2zISLX0vVNGvGtC6urNqz5p21tf1LEtbmGOAPPHGwdszcwVXd26kgKgLEsdPrerkm1oetpbn6C9nmyGhw3EkUrLORIykWMaWtHGR1BC6kHozPV1OGSNiipPNK5aamQFAKA437QNycQkyyxSy4vjMyhHbNOtg0hCk2UxAKdOW3KBmLVCUbmTE4d1NU+7gUFgQSpBVlNmVgVZT4ZTqD6EVW1Y5k4Sg7SRbPZlsFcXjLuLxQASsPxMSRGpH4bq7H9AGoJqcEa8FSUnnfA7tVh0xQCgFAKAUAoBQCgFAKAUAoBQCgOHe0LD4bFY2XNiihjmZWRYZJnN4cKOUJoo+7OpPX5VzK9SvCtLLTzJqNndRWmbe+vHgi6nsRm1IFLxyBZFSLDxYdRLlzuY8wzsFYgXBXTr5tVeFhKEJKdrylKWl7LNw1SL1GxpbpYIzY1Qps3EhVT3uJFlYj1VIWb6Vuje6S9+7lc7Wfv3sfpGtJmFAKAontC3vfCTwQxyRxZ0eRmYA6hkWNeY2Aa8nqcoAIqurKUVeKuWU4qT1ZF4Pf/AA8RbE49/wD1WUxRwwxsbRgglkLco4rKGuXsAqLe6En2NSMlc8lTadiq73+0TCY4KrYAizL99xFE6oGBcJZSLkAixbLrcg2pnR5KjmVmX32ZbuLADi4Z2eDFQxsI5IwJRa7IWkRspIDuCAovca6aySsU06Uad1EvlelgoBQCgFAKAUAoBQCgFAKAUAoCke1LeJ8PDHh4WKz4ksocdUiW3EYHs3MqjxmJHu1CcsquThHM7FL2Xs+HDxgKFGlc6UnJm9JRRX94tqLqBr8upPoPNW04lcpF19je75BbEuPdzIvgytYSEf8ALULECD1Mo7Vqpr93u38mapLgdWq0qFAKA/Me/e2TjcfNNrk9yK46wpcKy+VYlnB/P6VTN3ZfTVkV6VCAPA7X0APXroPNRWuhJ6alll2DhMO5jxmKkEoCkpBCWC5gCLSyWD6EdFtXOWKr1o56FNW5ylbbqW3ez0617Nd4IzDDAjM0NjDA7hVkDRLzRSKumfIOIrD3lzXAK82zDYmcpulVSU0r6bNPir8noyicLaov1bSAoBQCgFAKAUAoBQCgFAKAUAoDl/tk2LiHfD4qEApErpJfNyglSrcoPLo1ydBpeq6iuiynKzOdD7TKVVZITm0ULIXZu/IiKSxt2FZll4J+BobfNeJdN0fZfIzCXFsyLfp7sjDvlAJ4QIsMxOe17CM61fGnff32lMqnI63hMMkSLHGioijKqqAFAHQADoKuKTNQCgPhFAcw3k9l7OQuGZDCTosjMGg9YpAGLJ2EZHpmy6Cp0vmzLQtVTSzOUT4Jo2Mctr3YK40DZWKnT4WBGo7Xqt2u7Fsb21JKDHQusaYzCvO0K8ON0lMZaPqqS21ITWzA3sbEdzhnh6sZSeHmoqTu01fXi128U+IsbGG3gxyzQtDFFDHAS0cKqeBdldSWAIaR7OeYkai9h3tw+Hp0ZOo25Se7e/8AC6l4njg5aFqw++22BzH7O47qYyBbvYq1x8zf61p/UK550Betzt9YsaTGymHEqLtExvcd2jbTOtzY6AjuLEE3xkpK6KZRcXZlpqREUAoBQCgFAKAUAoBQCgFAKAxJh0BzBFDHqQBf96Ay0AoBQCgFAKA5N7R90cjSSgH7NITKxX3sPMdWf/lsSWJPQlr8rcuerBp54l9KatlkUGKdsOcuIS6dpR7pHbXt8j9L9aqsp/SXXy/UT+F2vh7dRVThImpIYzeiJNFsSdABqSfAA60VJsOaRl3DwM821cNMVyBOJJlI5snDdCx/CM0iCx15u1q00Wr2RnrXtdnc60mcUAoBQCgFAKAUAoBQCgFAKAUAoBQCgFAKAUAoCn7V9n+HclsO7YZjqVQBoSfWFtFH6Cl+9VzpQluiyNSUdmc03j3fTDORImHla+rLDw7/AOtv61DoHwkyXTLjFE1ujusMRrE0UAHvZYbkj0YMtj8wa8/T3+qTZ709tkjpW7270OEVuHmZ3tnkcgu1r2GgACi5sqgDUnqSTdGCirIqlJyd2S9SIigFAKA//9k=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214282" y="214313"/>
            <a:ext cx="8786874" cy="4660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l"/>
            <a:r>
              <a:rPr lang="hr-HR" b="1" i="1" dirty="0" smtClean="0">
                <a:latin typeface="Kristen ITC" pitchFamily="66" charset="0"/>
              </a:rPr>
              <a:t>According to legends, we associate leprechauns with:</a:t>
            </a:r>
          </a:p>
          <a:p>
            <a:pPr algn="l"/>
            <a:r>
              <a:rPr lang="hr-HR" sz="3100" b="1" dirty="0" smtClean="0">
                <a:latin typeface="Kristen ITC" pitchFamily="66" charset="0"/>
              </a:rPr>
              <a:t>MISCHIEF</a:t>
            </a:r>
            <a:endParaRPr lang="hr-HR" sz="3100" b="1" i="1" dirty="0" smtClean="0">
              <a:latin typeface="Kristen ITC" pitchFamily="66" charset="0"/>
            </a:endParaRPr>
          </a:p>
          <a:p>
            <a:pPr algn="l"/>
            <a:r>
              <a:rPr lang="hr-HR" sz="3100" i="1" dirty="0" smtClean="0">
                <a:latin typeface="Kristen ITC" pitchFamily="66" charset="0"/>
              </a:rPr>
              <a:t>always like playing tricks on people</a:t>
            </a:r>
          </a:p>
          <a:p>
            <a:pPr algn="l"/>
            <a:r>
              <a:rPr lang="hr-HR" sz="3100" b="1" dirty="0" smtClean="0">
                <a:latin typeface="Kristen ITC" pitchFamily="66" charset="0"/>
              </a:rPr>
              <a:t>A POT OF GOLD</a:t>
            </a:r>
          </a:p>
          <a:p>
            <a:pPr algn="l"/>
            <a:r>
              <a:rPr lang="hr-HR" sz="3100" i="1" dirty="0" smtClean="0">
                <a:latin typeface="Kristen ITC" pitchFamily="66" charset="0"/>
              </a:rPr>
              <a:t>they hide their pots of gold deep in the Irish countryside</a:t>
            </a:r>
          </a:p>
          <a:p>
            <a:pPr algn="l"/>
            <a:r>
              <a:rPr lang="hr-HR" sz="3100" b="1" dirty="0" smtClean="0">
                <a:latin typeface="Kristen ITC" pitchFamily="66" charset="0"/>
              </a:rPr>
              <a:t>RAINBOW</a:t>
            </a:r>
            <a:r>
              <a:rPr lang="hr-HR" sz="3100" b="1" i="1" dirty="0" smtClean="0">
                <a:latin typeface="Kristen ITC" pitchFamily="66" charset="0"/>
              </a:rPr>
              <a:t> </a:t>
            </a:r>
          </a:p>
          <a:p>
            <a:pPr algn="l"/>
            <a:r>
              <a:rPr lang="hr-HR" sz="3100" i="1" dirty="0" smtClean="0">
                <a:latin typeface="Kristen ITC" pitchFamily="66" charset="0"/>
              </a:rPr>
              <a:t>pots are usually at the end of the rainbow</a:t>
            </a:r>
          </a:p>
          <a:p>
            <a:pPr algn="l"/>
            <a:r>
              <a:rPr lang="hr-HR" sz="3100" b="1" dirty="0" smtClean="0">
                <a:latin typeface="Kristen ITC" pitchFamily="66" charset="0"/>
              </a:rPr>
              <a:t>THREE WISHES</a:t>
            </a:r>
          </a:p>
          <a:p>
            <a:pPr algn="l"/>
            <a:r>
              <a:rPr lang="hr-HR" sz="3100" i="1" dirty="0" smtClean="0">
                <a:latin typeface="Kristen ITC" pitchFamily="66" charset="0"/>
              </a:rPr>
              <a:t>if you manage to catch one (and if he doesn´t play a trick on you first </a:t>
            </a:r>
            <a:r>
              <a:rPr lang="hr-HR" sz="3100" i="1" dirty="0" smtClean="0">
                <a:latin typeface="Kristen ITC" pitchFamily="66" charset="0"/>
                <a:sym typeface="Wingdings" pitchFamily="2" charset="2"/>
              </a:rPr>
              <a:t>)</a:t>
            </a:r>
            <a:r>
              <a:rPr lang="hr-HR" sz="3100" i="1" dirty="0" smtClean="0">
                <a:latin typeface="Kristen ITC" pitchFamily="66" charset="0"/>
              </a:rPr>
              <a:t>, he will grant you three wishes</a:t>
            </a:r>
          </a:p>
          <a:p>
            <a:pPr algn="l"/>
            <a:r>
              <a:rPr lang="hr-HR" sz="3100" b="1" dirty="0" smtClean="0">
                <a:latin typeface="Kristen ITC" pitchFamily="66" charset="0"/>
              </a:rPr>
              <a:t>WHISTLES and FIDDLES</a:t>
            </a:r>
          </a:p>
          <a:p>
            <a:pPr algn="l"/>
            <a:r>
              <a:rPr lang="hr-HR" sz="3100" dirty="0" smtClean="0">
                <a:latin typeface="Kristen ITC" pitchFamily="66" charset="0"/>
              </a:rPr>
              <a:t> </a:t>
            </a:r>
            <a:r>
              <a:rPr lang="hr-HR" sz="3100" i="1" dirty="0" smtClean="0">
                <a:latin typeface="Kristen ITC" pitchFamily="66" charset="0"/>
              </a:rPr>
              <a:t>what they play at night</a:t>
            </a:r>
          </a:p>
          <a:p>
            <a:pPr algn="l"/>
            <a:endParaRPr lang="hr-HR" sz="2400" b="1" i="1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44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0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20px-Kobold_artlibre_jn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833352" cy="5143500"/>
          </a:xfrm>
        </p:spPr>
      </p:pic>
      <p:sp>
        <p:nvSpPr>
          <p:cNvPr id="5" name="TextBox 4"/>
          <p:cNvSpPr txBox="1"/>
          <p:nvPr/>
        </p:nvSpPr>
        <p:spPr>
          <a:xfrm>
            <a:off x="3357554" y="214296"/>
            <a:ext cx="521497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latin typeface="Kristen ITC" pitchFamily="66" charset="0"/>
              </a:rPr>
              <a:t>GOBLINS</a:t>
            </a:r>
          </a:p>
          <a:p>
            <a:pPr algn="ctr">
              <a:buFont typeface="Wingdings" pitchFamily="2" charset="2"/>
              <a:buChar char="v"/>
            </a:pPr>
            <a:r>
              <a:rPr lang="hr-HR" sz="3600" b="1" dirty="0" smtClean="0">
                <a:latin typeface="Forte" pitchFamily="66" charset="0"/>
              </a:rPr>
              <a:t> </a:t>
            </a:r>
            <a:r>
              <a:rPr lang="hr-HR" sz="2800" dirty="0" smtClean="0">
                <a:latin typeface="Kristen ITC" pitchFamily="66" charset="0"/>
              </a:rPr>
              <a:t>evil or mischievous dwarf-like creatures –  real troublemakers</a:t>
            </a:r>
          </a:p>
          <a:p>
            <a:pPr algn="ctr">
              <a:buFont typeface="Wingdings" pitchFamily="2" charset="2"/>
              <a:buChar char="v"/>
            </a:pPr>
            <a:r>
              <a:rPr lang="hr-HR" sz="2800" dirty="0" smtClean="0">
                <a:latin typeface="Kristen ITC" pitchFamily="66" charset="0"/>
              </a:rPr>
              <a:t>ugly and naughty</a:t>
            </a:r>
          </a:p>
          <a:p>
            <a:pPr algn="ctr">
              <a:buFont typeface="Wingdings" pitchFamily="2" charset="2"/>
              <a:buChar char="v"/>
            </a:pPr>
            <a:r>
              <a:rPr lang="hr-HR" sz="2800" dirty="0" smtClean="0">
                <a:latin typeface="Kristen ITC" pitchFamily="66" charset="0"/>
              </a:rPr>
              <a:t> possess various magical abilites</a:t>
            </a:r>
          </a:p>
          <a:p>
            <a:pPr algn="ctr">
              <a:buFont typeface="Wingdings" pitchFamily="2" charset="2"/>
              <a:buChar char="v"/>
            </a:pPr>
            <a:r>
              <a:rPr lang="hr-HR" sz="2800" dirty="0" smtClean="0">
                <a:latin typeface="Kristen ITC" pitchFamily="66" charset="0"/>
              </a:rPr>
              <a:t> greedy and love gold</a:t>
            </a:r>
          </a:p>
          <a:p>
            <a:pPr algn="ctr">
              <a:buFont typeface="Wingdings" pitchFamily="2" charset="2"/>
              <a:buChar char="v"/>
            </a:pPr>
            <a:r>
              <a:rPr lang="hr-HR" sz="2800" dirty="0" smtClean="0">
                <a:latin typeface="Kristen ITC" pitchFamily="66" charset="0"/>
              </a:rPr>
              <a:t> scare people and play evil tricks on them</a:t>
            </a:r>
          </a:p>
          <a:p>
            <a:pPr algn="ctr">
              <a:buFont typeface="Wingdings" pitchFamily="2" charset="2"/>
              <a:buChar char="v"/>
            </a:pPr>
            <a:endParaRPr lang="hr-HR" sz="3600" b="1" dirty="0"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14296"/>
            <a:ext cx="8229600" cy="4661709"/>
          </a:xfrm>
        </p:spPr>
        <p:txBody>
          <a:bodyPr/>
          <a:lstStyle/>
          <a:p>
            <a:r>
              <a:rPr lang="hr-HR" b="1" dirty="0" smtClean="0">
                <a:latin typeface="Kristen ITC" pitchFamily="66" charset="0"/>
              </a:rPr>
              <a:t>Where do they live?</a:t>
            </a:r>
          </a:p>
          <a:p>
            <a:endParaRPr lang="hr-HR" b="1" dirty="0">
              <a:latin typeface="Kristen ITC" pitchFamily="66" charset="0"/>
            </a:endParaRPr>
          </a:p>
        </p:txBody>
      </p:sp>
      <p:pic>
        <p:nvPicPr>
          <p:cNvPr id="7" name="Picture 6" descr="Pond_Background_by_Goblin_sto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14362"/>
            <a:ext cx="3143272" cy="40005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0430" y="1142990"/>
            <a:ext cx="26432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Kristen ITC" pitchFamily="66" charset="0"/>
              </a:rPr>
              <a:t>They live outside, near a pond or stream, some live in caves.</a:t>
            </a:r>
            <a:endParaRPr lang="hr-HR" sz="3200" b="1" dirty="0">
              <a:latin typeface="Kristen ITC" pitchFamily="66" charset="0"/>
            </a:endParaRPr>
          </a:p>
        </p:txBody>
      </p:sp>
      <p:pic>
        <p:nvPicPr>
          <p:cNvPr id="14338" name="Picture 2" descr="http://thumbs.dreamstime.com/z/goblin-warrior-253012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785800"/>
            <a:ext cx="2714625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fai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6"/>
            <a:ext cx="8229600" cy="4661709"/>
          </a:xfrm>
        </p:spPr>
        <p:txBody>
          <a:bodyPr/>
          <a:lstStyle/>
          <a:p>
            <a:r>
              <a:rPr lang="hr-HR" b="1" dirty="0" smtClean="0">
                <a:latin typeface="Kristen ITC" pitchFamily="66" charset="0"/>
              </a:rPr>
              <a:t>FAIRIES</a:t>
            </a:r>
          </a:p>
          <a:p>
            <a:endParaRPr lang="hr-HR" b="1" dirty="0">
              <a:solidFill>
                <a:srgbClr val="7030A0"/>
              </a:solidFill>
              <a:latin typeface="Kristen ITC" pitchFamily="66" charset="0"/>
            </a:endParaRPr>
          </a:p>
        </p:txBody>
      </p:sp>
      <p:pic>
        <p:nvPicPr>
          <p:cNvPr id="4" name="Picture 3" descr="1114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62"/>
            <a:ext cx="4429124" cy="4429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4876" y="1000114"/>
            <a:ext cx="41434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hr-HR" sz="2800" dirty="0" smtClean="0">
                <a:latin typeface="Kristen ITC" pitchFamily="66" charset="0"/>
              </a:rPr>
              <a:t> the most powerful little people in Scotland</a:t>
            </a:r>
          </a:p>
          <a:p>
            <a:pPr>
              <a:buFont typeface="Wingdings" pitchFamily="2" charset="2"/>
              <a:buChar char="v"/>
            </a:pPr>
            <a:r>
              <a:rPr lang="hr-HR" sz="2800" dirty="0" smtClean="0">
                <a:latin typeface="Kristen ITC" pitchFamily="66" charset="0"/>
              </a:rPr>
              <a:t>they are tiny and have wings, very beautiful</a:t>
            </a:r>
          </a:p>
          <a:p>
            <a:pPr>
              <a:buFont typeface="Wingdings" pitchFamily="2" charset="2"/>
              <a:buChar char="v"/>
            </a:pPr>
            <a:r>
              <a:rPr lang="hr-HR" sz="2800" dirty="0" smtClean="0">
                <a:latin typeface="Kristen ITC" pitchFamily="66" charset="0"/>
              </a:rPr>
              <a:t>vicious, ill-willed and don´t like mortals</a:t>
            </a:r>
            <a:endParaRPr lang="hr-HR" sz="2800" dirty="0"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7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171</Template>
  <TotalTime>165</TotalTime>
  <Words>589</Words>
  <Application>Microsoft Office PowerPoint</Application>
  <PresentationFormat>On-screen Show (16:9)</PresentationFormat>
  <Paragraphs>88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171</vt:lpstr>
      <vt:lpstr>FANTASY ENGLISH CREATURES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FANTASY FOREST</dc:title>
  <dc:creator>Ružica</dc:creator>
  <cp:lastModifiedBy>Ružica</cp:lastModifiedBy>
  <cp:revision>22</cp:revision>
  <dcterms:created xsi:type="dcterms:W3CDTF">2014-10-19T13:45:17Z</dcterms:created>
  <dcterms:modified xsi:type="dcterms:W3CDTF">2014-10-23T19:03:57Z</dcterms:modified>
</cp:coreProperties>
</file>