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8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F3B5C-67EB-4FDD-94B3-D38148650FD9}" type="datetimeFigureOut">
              <a:rPr lang="sr-Latn-CS" smtClean="0"/>
              <a:t>13.3.2014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DBC0E1-97B0-440B-9D4C-960204516BD3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%C4%8Cetvorni_kilomet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uga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PORTUGAL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Izradila: Ivana Kurjak</a:t>
            </a:r>
            <a:r>
              <a:rPr lang="hr-HR" dirty="0" smtClean="0">
                <a:sym typeface="Wingdings" pitchFamily="2" charset="2"/>
              </a:rPr>
              <a:t> 7.b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ZASTAVA PORTUGALA</a:t>
            </a:r>
            <a:endParaRPr lang="hr-HR" dirty="0"/>
          </a:p>
        </p:txBody>
      </p:sp>
      <p:pic>
        <p:nvPicPr>
          <p:cNvPr id="4" name="Content Placeholder 3" descr="portug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000924" cy="52201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SMJEŠTAJ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Južna Europa</a:t>
            </a:r>
          </a:p>
          <a:p>
            <a:r>
              <a:rPr lang="hr-HR" dirty="0" smtClean="0"/>
              <a:t>Pirinejski poluotok</a:t>
            </a:r>
            <a:endParaRPr lang="hr-HR" dirty="0"/>
          </a:p>
        </p:txBody>
      </p:sp>
      <p:pic>
        <p:nvPicPr>
          <p:cNvPr id="4" name="Picture 3" descr="portug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2984"/>
            <a:ext cx="3588776" cy="55147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r>
              <a:rPr lang="hr-HR" dirty="0" smtClean="0"/>
              <a:t>-gl.grad:Lisabon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-ostali gradovi:Porto(gl.luka),Faro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lisabon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71546"/>
            <a:ext cx="5048253" cy="3286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/>
          <a:lstStyle/>
          <a:p>
            <a:r>
              <a:rPr lang="hr-HR" dirty="0" smtClean="0"/>
              <a:t>Porto                       Faro                      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4071966" cy="150971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4714908" cy="4429156"/>
          </a:xfrm>
          <a:prstGeom prst="rect">
            <a:avLst/>
          </a:prstGeom>
        </p:spPr>
      </p:pic>
      <p:pic>
        <p:nvPicPr>
          <p:cNvPr id="5" name="Picture 4" descr="faro_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85926"/>
            <a:ext cx="5588544" cy="40109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r>
              <a:rPr lang="hr-HR" dirty="0" smtClean="0"/>
              <a:t>-reljef:planinski osim uz rijeke Tajo i Duero (rijasi)</a:t>
            </a:r>
          </a:p>
          <a:p>
            <a:r>
              <a:rPr lang="hr-HR" dirty="0" smtClean="0"/>
              <a:t>-klima:sredozemna (vegetacija-makija,zimzeleni hrast-pluto)</a:t>
            </a:r>
          </a:p>
          <a:p>
            <a:r>
              <a:rPr lang="hr-HR" dirty="0" smtClean="0"/>
              <a:t>-službeni jezik:portugalski</a:t>
            </a:r>
          </a:p>
          <a:p>
            <a:r>
              <a:rPr lang="hr-HR" dirty="0" smtClean="0"/>
              <a:t>-stanovništvo:10.555.853 </a:t>
            </a:r>
          </a:p>
          <a:p>
            <a:r>
              <a:rPr lang="hr-HR" dirty="0" smtClean="0"/>
              <a:t>-površina:</a:t>
            </a:r>
            <a:r>
              <a:rPr lang="hr-HR" dirty="0" smtClean="0"/>
              <a:t>92.391 </a:t>
            </a:r>
            <a:r>
              <a:rPr lang="hr-HR" dirty="0" smtClean="0">
                <a:hlinkClick r:id="rId2" tooltip="Četvorni kilometar"/>
              </a:rPr>
              <a:t>km</a:t>
            </a:r>
            <a:r>
              <a:rPr lang="hr-HR" baseline="30000" dirty="0" smtClean="0">
                <a:hlinkClick r:id="rId2" tooltip="Četvorni kilometar"/>
              </a:rPr>
              <a:t>2</a:t>
            </a:r>
            <a:endParaRPr lang="hr-HR" dirty="0" smtClean="0"/>
          </a:p>
          <a:p>
            <a:r>
              <a:rPr lang="hr-HR" dirty="0" smtClean="0"/>
              <a:t>-državno </a:t>
            </a:r>
            <a:r>
              <a:rPr lang="hr-HR" dirty="0" smtClean="0"/>
              <a:t>uređenje:republika</a:t>
            </a:r>
            <a:endParaRPr lang="hr-HR" sz="4400" baseline="30000" dirty="0" smtClean="0"/>
          </a:p>
          <a:p>
            <a:r>
              <a:rPr lang="hr-HR" dirty="0" smtClean="0"/>
              <a:t>Članica EU</a:t>
            </a:r>
          </a:p>
          <a:p>
            <a:r>
              <a:rPr lang="hr-HR" dirty="0" smtClean="0"/>
              <a:t>-rijeke: Duero,Tajo,Guadiana</a:t>
            </a:r>
          </a:p>
          <a:p>
            <a:r>
              <a:rPr lang="hr-HR" dirty="0" smtClean="0"/>
              <a:t>Najviši vrh: Pico(vulkan)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REGIJE PORTUGALA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Alentejo</a:t>
            </a:r>
          </a:p>
          <a:p>
            <a:r>
              <a:rPr lang="pt-BR" dirty="0" smtClean="0"/>
              <a:t>Algarve</a:t>
            </a:r>
          </a:p>
          <a:p>
            <a:r>
              <a:rPr lang="pt-BR" dirty="0" smtClean="0"/>
              <a:t>Centro</a:t>
            </a:r>
          </a:p>
          <a:p>
            <a:r>
              <a:rPr lang="pt-BR" dirty="0" smtClean="0"/>
              <a:t>Lisboa e Vale do Tejo</a:t>
            </a:r>
          </a:p>
          <a:p>
            <a:r>
              <a:rPr lang="pt-BR" dirty="0" smtClean="0"/>
              <a:t>Norte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-primarni sektor:maslina,vinova loza,voće,povrće</a:t>
            </a:r>
          </a:p>
          <a:p>
            <a:pPr>
              <a:buNone/>
            </a:pPr>
            <a:r>
              <a:rPr lang="hr-HR" dirty="0" smtClean="0"/>
              <a:t>                                  stočarstvo-ovčarstvo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-sekundarni sektor:prehrambrena ind.,tekstilna ind.,metaloprerađivačka,...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-tercijarni sektor:trgovina,promet(pomorski),</a:t>
            </a:r>
          </a:p>
          <a:p>
            <a:pPr>
              <a:buNone/>
            </a:pPr>
            <a:r>
              <a:rPr lang="hr-HR" dirty="0" smtClean="0"/>
              <a:t>turizam(ljetni,gradski,vjerski)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Dvorac Pena</a:t>
            </a:r>
            <a:endParaRPr lang="hr-HR" dirty="0"/>
          </a:p>
        </p:txBody>
      </p:sp>
      <p:pic>
        <p:nvPicPr>
          <p:cNvPr id="4" name="Content Placeholder 3" descr="18.07.-Dvorac-Pena-São-Pedro-de-Penaferrim-Portug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01923"/>
            <a:ext cx="7929618" cy="49560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84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PORTUGAL</vt:lpstr>
      <vt:lpstr>ZASTAVA PORTUGALA</vt:lpstr>
      <vt:lpstr>SMJEŠTAJ</vt:lpstr>
      <vt:lpstr>Slide 4</vt:lpstr>
      <vt:lpstr>Porto                       Faro                       </vt:lpstr>
      <vt:lpstr>Slide 6</vt:lpstr>
      <vt:lpstr>REGIJE PORTUGALA</vt:lpstr>
      <vt:lpstr>GOSPODARSTVO</vt:lpstr>
      <vt:lpstr>Dvorac Pena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IVAN</dc:creator>
  <cp:lastModifiedBy>IVAN</cp:lastModifiedBy>
  <cp:revision>9</cp:revision>
  <dcterms:created xsi:type="dcterms:W3CDTF">2014-03-13T15:12:27Z</dcterms:created>
  <dcterms:modified xsi:type="dcterms:W3CDTF">2014-03-13T16:40:20Z</dcterms:modified>
</cp:coreProperties>
</file>